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86" r:id="rId3"/>
    <p:sldId id="284" r:id="rId4"/>
    <p:sldId id="263" r:id="rId5"/>
    <p:sldId id="258" r:id="rId6"/>
    <p:sldId id="262" r:id="rId7"/>
    <p:sldId id="261" r:id="rId8"/>
    <p:sldId id="260" r:id="rId9"/>
    <p:sldId id="259" r:id="rId10"/>
    <p:sldId id="264" r:id="rId11"/>
    <p:sldId id="266" r:id="rId12"/>
    <p:sldId id="270" r:id="rId13"/>
    <p:sldId id="269" r:id="rId14"/>
    <p:sldId id="265" r:id="rId15"/>
    <p:sldId id="268" r:id="rId16"/>
    <p:sldId id="271" r:id="rId17"/>
    <p:sldId id="278" r:id="rId18"/>
    <p:sldId id="281" r:id="rId19"/>
    <p:sldId id="282" r:id="rId20"/>
    <p:sldId id="280" r:id="rId21"/>
    <p:sldId id="279" r:id="rId22"/>
    <p:sldId id="287" r:id="rId23"/>
    <p:sldId id="290" r:id="rId24"/>
    <p:sldId id="289" r:id="rId25"/>
    <p:sldId id="288" r:id="rId26"/>
    <p:sldId id="274" r:id="rId27"/>
    <p:sldId id="273" r:id="rId28"/>
    <p:sldId id="283" r:id="rId29"/>
    <p:sldId id="276" r:id="rId30"/>
    <p:sldId id="277" r:id="rId31"/>
    <p:sldId id="291" r:id="rId32"/>
    <p:sldId id="292" r:id="rId33"/>
    <p:sldId id="257" r:id="rId3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69"/>
    <a:srgbClr val="EC6F27"/>
    <a:srgbClr val="009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F5FFB1-B73B-4406-A43E-54099A14457F}" v="219" dt="2019-10-16T11:48:05.7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ena Goryachkovska" userId="bc524afb-d24f-41ce-8bf4-4ac02264bb24" providerId="ADAL" clId="{7AF5FFB1-B73B-4406-A43E-54099A14457F}"/>
    <pc:docChg chg="undo custSel mod addSld delSld modSld sldOrd">
      <pc:chgData name="Milena Goryachkovska" userId="bc524afb-d24f-41ce-8bf4-4ac02264bb24" providerId="ADAL" clId="{7AF5FFB1-B73B-4406-A43E-54099A14457F}" dt="2019-10-16T11:49:55.321" v="2139" actId="1035"/>
      <pc:docMkLst>
        <pc:docMk/>
      </pc:docMkLst>
      <pc:sldChg chg="addSp modSp add">
        <pc:chgData name="Milena Goryachkovska" userId="bc524afb-d24f-41ce-8bf4-4ac02264bb24" providerId="ADAL" clId="{7AF5FFB1-B73B-4406-A43E-54099A14457F}" dt="2019-10-16T11:49:55.321" v="2139" actId="1035"/>
        <pc:sldMkLst>
          <pc:docMk/>
          <pc:sldMk cId="3893134197" sldId="256"/>
        </pc:sldMkLst>
        <pc:spChg chg="mod">
          <ac:chgData name="Milena Goryachkovska" userId="bc524afb-d24f-41ce-8bf4-4ac02264bb24" providerId="ADAL" clId="{7AF5FFB1-B73B-4406-A43E-54099A14457F}" dt="2019-10-16T11:42:19.310" v="2061" actId="14100"/>
          <ac:spMkLst>
            <pc:docMk/>
            <pc:sldMk cId="3893134197" sldId="256"/>
            <ac:spMk id="2" creationId="{29B35E2B-29AA-46DE-A1B7-065C88D6D3BA}"/>
          </ac:spMkLst>
        </pc:spChg>
        <pc:spChg chg="mod">
          <ac:chgData name="Milena Goryachkovska" userId="bc524afb-d24f-41ce-8bf4-4ac02264bb24" providerId="ADAL" clId="{7AF5FFB1-B73B-4406-A43E-54099A14457F}" dt="2019-10-16T08:56:30.677" v="290" actId="1076"/>
          <ac:spMkLst>
            <pc:docMk/>
            <pc:sldMk cId="3893134197" sldId="256"/>
            <ac:spMk id="3" creationId="{02FC6DFF-A206-47BA-8C8D-1829DB1ABB42}"/>
          </ac:spMkLst>
        </pc:spChg>
        <pc:picChg chg="add mod">
          <ac:chgData name="Milena Goryachkovska" userId="bc524afb-d24f-41ce-8bf4-4ac02264bb24" providerId="ADAL" clId="{7AF5FFB1-B73B-4406-A43E-54099A14457F}" dt="2019-10-16T11:49:55.321" v="2139" actId="1035"/>
          <ac:picMkLst>
            <pc:docMk/>
            <pc:sldMk cId="3893134197" sldId="256"/>
            <ac:picMk id="4" creationId="{829B05AB-9353-467C-9654-485FCF353C4F}"/>
          </ac:picMkLst>
        </pc:picChg>
        <pc:picChg chg="add mod">
          <ac:chgData name="Milena Goryachkovska" userId="bc524afb-d24f-41ce-8bf4-4ac02264bb24" providerId="ADAL" clId="{7AF5FFB1-B73B-4406-A43E-54099A14457F}" dt="2019-10-16T11:49:55.321" v="2139" actId="1035"/>
          <ac:picMkLst>
            <pc:docMk/>
            <pc:sldMk cId="3893134197" sldId="256"/>
            <ac:picMk id="5" creationId="{BE35F5D6-1F31-4701-9AD6-C56628B9B503}"/>
          </ac:picMkLst>
        </pc:picChg>
      </pc:sldChg>
      <pc:sldChg chg="addSp delSp modSp add">
        <pc:chgData name="Milena Goryachkovska" userId="bc524afb-d24f-41ce-8bf4-4ac02264bb24" providerId="ADAL" clId="{7AF5FFB1-B73B-4406-A43E-54099A14457F}" dt="2019-10-16T11:48:56.452" v="2117" actId="27636"/>
        <pc:sldMkLst>
          <pc:docMk/>
          <pc:sldMk cId="1771246737" sldId="257"/>
        </pc:sldMkLst>
        <pc:spChg chg="del mod">
          <ac:chgData name="Milena Goryachkovska" userId="bc524afb-d24f-41ce-8bf4-4ac02264bb24" providerId="ADAL" clId="{7AF5FFB1-B73B-4406-A43E-54099A14457F}" dt="2019-10-16T08:10:06.266" v="123" actId="478"/>
          <ac:spMkLst>
            <pc:docMk/>
            <pc:sldMk cId="1771246737" sldId="257"/>
            <ac:spMk id="2" creationId="{C86423A1-1652-48E1-A6B6-D213302F2856}"/>
          </ac:spMkLst>
        </pc:spChg>
        <pc:spChg chg="mod">
          <ac:chgData name="Milena Goryachkovska" userId="bc524afb-d24f-41ce-8bf4-4ac02264bb24" providerId="ADAL" clId="{7AF5FFB1-B73B-4406-A43E-54099A14457F}" dt="2019-10-16T11:48:56.452" v="2117" actId="27636"/>
          <ac:spMkLst>
            <pc:docMk/>
            <pc:sldMk cId="1771246737" sldId="257"/>
            <ac:spMk id="3" creationId="{A5C66E46-4380-47CF-BCB9-8F91D2BF8A56}"/>
          </ac:spMkLst>
        </pc:spChg>
        <pc:picChg chg="add mod">
          <ac:chgData name="Milena Goryachkovska" userId="bc524afb-d24f-41ce-8bf4-4ac02264bb24" providerId="ADAL" clId="{7AF5FFB1-B73B-4406-A43E-54099A14457F}" dt="2019-10-16T10:32:32.214" v="958" actId="1038"/>
          <ac:picMkLst>
            <pc:docMk/>
            <pc:sldMk cId="1771246737" sldId="257"/>
            <ac:picMk id="4" creationId="{77249B13-3C54-4182-8F66-029559CA7C1D}"/>
          </ac:picMkLst>
        </pc:picChg>
        <pc:picChg chg="add mod">
          <ac:chgData name="Milena Goryachkovska" userId="bc524afb-d24f-41ce-8bf4-4ac02264bb24" providerId="ADAL" clId="{7AF5FFB1-B73B-4406-A43E-54099A14457F}" dt="2019-10-16T10:32:32.214" v="958" actId="1038"/>
          <ac:picMkLst>
            <pc:docMk/>
            <pc:sldMk cId="1771246737" sldId="257"/>
            <ac:picMk id="5" creationId="{92649E1D-687E-4DF5-8146-333B2F445DD5}"/>
          </ac:picMkLst>
        </pc:picChg>
      </pc:sldChg>
      <pc:sldChg chg="addSp delSp modSp add">
        <pc:chgData name="Milena Goryachkovska" userId="bc524afb-d24f-41ce-8bf4-4ac02264bb24" providerId="ADAL" clId="{7AF5FFB1-B73B-4406-A43E-54099A14457F}" dt="2019-10-16T09:15:13.753" v="436" actId="20577"/>
        <pc:sldMkLst>
          <pc:docMk/>
          <pc:sldMk cId="2112180749" sldId="258"/>
        </pc:sldMkLst>
        <pc:spChg chg="mod">
          <ac:chgData name="Milena Goryachkovska" userId="bc524afb-d24f-41ce-8bf4-4ac02264bb24" providerId="ADAL" clId="{7AF5FFB1-B73B-4406-A43E-54099A14457F}" dt="2019-10-16T08:14:29" v="221" actId="20577"/>
          <ac:spMkLst>
            <pc:docMk/>
            <pc:sldMk cId="2112180749" sldId="258"/>
            <ac:spMk id="2" creationId="{85D99667-2EC6-4F6D-948C-5F6ABC5E5395}"/>
          </ac:spMkLst>
        </pc:spChg>
        <pc:spChg chg="del">
          <ac:chgData name="Milena Goryachkovska" userId="bc524afb-d24f-41ce-8bf4-4ac02264bb24" providerId="ADAL" clId="{7AF5FFB1-B73B-4406-A43E-54099A14457F}" dt="2019-10-16T08:13:46.495" v="216" actId="478"/>
          <ac:spMkLst>
            <pc:docMk/>
            <pc:sldMk cId="2112180749" sldId="258"/>
            <ac:spMk id="3" creationId="{F0C997CF-4FC9-4A7F-B108-4E307EDC2992}"/>
          </ac:spMkLst>
        </pc:spChg>
        <pc:spChg chg="add mod">
          <ac:chgData name="Milena Goryachkovska" userId="bc524afb-d24f-41ce-8bf4-4ac02264bb24" providerId="ADAL" clId="{7AF5FFB1-B73B-4406-A43E-54099A14457F}" dt="2019-10-16T09:15:13.753" v="436" actId="20577"/>
          <ac:spMkLst>
            <pc:docMk/>
            <pc:sldMk cId="2112180749" sldId="258"/>
            <ac:spMk id="4" creationId="{A774A6B8-8C2B-417B-8C99-C2F4E18F8C89}"/>
          </ac:spMkLst>
        </pc:spChg>
      </pc:sldChg>
      <pc:sldChg chg="addSp delSp modSp add mod">
        <pc:chgData name="Milena Goryachkovska" userId="bc524afb-d24f-41ce-8bf4-4ac02264bb24" providerId="ADAL" clId="{7AF5FFB1-B73B-4406-A43E-54099A14457F}" dt="2019-10-16T09:08:15.439" v="352" actId="20577"/>
        <pc:sldMkLst>
          <pc:docMk/>
          <pc:sldMk cId="3095624887" sldId="259"/>
        </pc:sldMkLst>
        <pc:spChg chg="del">
          <ac:chgData name="Milena Goryachkovska" userId="bc524afb-d24f-41ce-8bf4-4ac02264bb24" providerId="ADAL" clId="{7AF5FFB1-B73B-4406-A43E-54099A14457F}" dt="2019-10-16T08:55:14.671" v="265" actId="478"/>
          <ac:spMkLst>
            <pc:docMk/>
            <pc:sldMk cId="3095624887" sldId="259"/>
            <ac:spMk id="2" creationId="{79A1DEFE-3503-486C-B7AB-42DE7319E9F4}"/>
          </ac:spMkLst>
        </pc:spChg>
        <pc:spChg chg="del">
          <ac:chgData name="Milena Goryachkovska" userId="bc524afb-d24f-41ce-8bf4-4ac02264bb24" providerId="ADAL" clId="{7AF5FFB1-B73B-4406-A43E-54099A14457F}" dt="2019-10-16T08:55:15.770" v="266" actId="478"/>
          <ac:spMkLst>
            <pc:docMk/>
            <pc:sldMk cId="3095624887" sldId="259"/>
            <ac:spMk id="3" creationId="{0FB51425-BC1A-43A4-A8E5-EF3BF351F7C5}"/>
          </ac:spMkLst>
        </pc:spChg>
        <pc:spChg chg="add mod">
          <ac:chgData name="Milena Goryachkovska" userId="bc524afb-d24f-41ce-8bf4-4ac02264bb24" providerId="ADAL" clId="{7AF5FFB1-B73B-4406-A43E-54099A14457F}" dt="2019-10-16T09:08:15.439" v="352" actId="20577"/>
          <ac:spMkLst>
            <pc:docMk/>
            <pc:sldMk cId="3095624887" sldId="259"/>
            <ac:spMk id="8" creationId="{190D6EE8-DA8C-434A-9DDA-1FDF0116D597}"/>
          </ac:spMkLst>
        </pc:spChg>
        <pc:spChg chg="add mod">
          <ac:chgData name="Milena Goryachkovska" userId="bc524afb-d24f-41ce-8bf4-4ac02264bb24" providerId="ADAL" clId="{7AF5FFB1-B73B-4406-A43E-54099A14457F}" dt="2019-10-16T09:07:23.247" v="342" actId="14100"/>
          <ac:spMkLst>
            <pc:docMk/>
            <pc:sldMk cId="3095624887" sldId="259"/>
            <ac:spMk id="9" creationId="{23C3050F-A53F-4A33-B5DE-8A676132C013}"/>
          </ac:spMkLst>
        </pc:spChg>
        <pc:spChg chg="add mod">
          <ac:chgData name="Milena Goryachkovska" userId="bc524afb-d24f-41ce-8bf4-4ac02264bb24" providerId="ADAL" clId="{7AF5FFB1-B73B-4406-A43E-54099A14457F}" dt="2019-10-16T09:07:31.639" v="346" actId="20577"/>
          <ac:spMkLst>
            <pc:docMk/>
            <pc:sldMk cId="3095624887" sldId="259"/>
            <ac:spMk id="10" creationId="{BB4935F6-797F-48F9-A22D-920101DC62C0}"/>
          </ac:spMkLst>
        </pc:spChg>
        <pc:graphicFrameChg chg="add del">
          <ac:chgData name="Milena Goryachkovska" userId="bc524afb-d24f-41ce-8bf4-4ac02264bb24" providerId="ADAL" clId="{7AF5FFB1-B73B-4406-A43E-54099A14457F}" dt="2019-10-16T09:04:27.097" v="303" actId="478"/>
          <ac:graphicFrameMkLst>
            <pc:docMk/>
            <pc:sldMk cId="3095624887" sldId="259"/>
            <ac:graphicFrameMk id="4" creationId="{65F02DB3-2D59-48F2-8A96-DAF9AEBDD6B0}"/>
          </ac:graphicFrameMkLst>
        </pc:graphicFrameChg>
        <pc:graphicFrameChg chg="add del">
          <ac:chgData name="Milena Goryachkovska" userId="bc524afb-d24f-41ce-8bf4-4ac02264bb24" providerId="ADAL" clId="{7AF5FFB1-B73B-4406-A43E-54099A14457F}" dt="2019-10-16T09:04:27.097" v="303" actId="478"/>
          <ac:graphicFrameMkLst>
            <pc:docMk/>
            <pc:sldMk cId="3095624887" sldId="259"/>
            <ac:graphicFrameMk id="5" creationId="{DE605B1D-6732-4843-9057-BDC4C02F126A}"/>
          </ac:graphicFrameMkLst>
        </pc:graphicFrameChg>
        <pc:picChg chg="add del">
          <ac:chgData name="Milena Goryachkovska" userId="bc524afb-d24f-41ce-8bf4-4ac02264bb24" providerId="ADAL" clId="{7AF5FFB1-B73B-4406-A43E-54099A14457F}" dt="2019-10-16T09:05:44.929" v="305"/>
          <ac:picMkLst>
            <pc:docMk/>
            <pc:sldMk cId="3095624887" sldId="259"/>
            <ac:picMk id="6" creationId="{413F68CA-59EF-457B-A3F4-A8302E32D823}"/>
          </ac:picMkLst>
        </pc:picChg>
        <pc:picChg chg="add mod">
          <ac:chgData name="Milena Goryachkovska" userId="bc524afb-d24f-41ce-8bf4-4ac02264bb24" providerId="ADAL" clId="{7AF5FFB1-B73B-4406-A43E-54099A14457F}" dt="2019-10-16T09:06:51.551" v="332" actId="1076"/>
          <ac:picMkLst>
            <pc:docMk/>
            <pc:sldMk cId="3095624887" sldId="259"/>
            <ac:picMk id="7" creationId="{6BA28FD7-2594-478D-85DF-366E146F0DD6}"/>
          </ac:picMkLst>
        </pc:picChg>
      </pc:sldChg>
      <pc:sldChg chg="addSp delSp modSp add">
        <pc:chgData name="Milena Goryachkovska" userId="bc524afb-d24f-41ce-8bf4-4ac02264bb24" providerId="ADAL" clId="{7AF5FFB1-B73B-4406-A43E-54099A14457F}" dt="2019-10-16T08:54:57.389" v="264"/>
        <pc:sldMkLst>
          <pc:docMk/>
          <pc:sldMk cId="711230624" sldId="260"/>
        </pc:sldMkLst>
        <pc:spChg chg="del">
          <ac:chgData name="Milena Goryachkovska" userId="bc524afb-d24f-41ce-8bf4-4ac02264bb24" providerId="ADAL" clId="{7AF5FFB1-B73B-4406-A43E-54099A14457F}" dt="2019-10-16T08:53:32.803" v="261" actId="478"/>
          <ac:spMkLst>
            <pc:docMk/>
            <pc:sldMk cId="711230624" sldId="260"/>
            <ac:spMk id="2" creationId="{70A78D79-F7E2-46A2-8481-14A82F18D6BD}"/>
          </ac:spMkLst>
        </pc:spChg>
        <pc:spChg chg="del mod">
          <ac:chgData name="Milena Goryachkovska" userId="bc524afb-d24f-41ce-8bf4-4ac02264bb24" providerId="ADAL" clId="{7AF5FFB1-B73B-4406-A43E-54099A14457F}" dt="2019-10-16T08:53:34.749" v="262" actId="478"/>
          <ac:spMkLst>
            <pc:docMk/>
            <pc:sldMk cId="711230624" sldId="260"/>
            <ac:spMk id="3" creationId="{61444954-0FAA-4F84-A770-D003BABA803C}"/>
          </ac:spMkLst>
        </pc:spChg>
        <pc:spChg chg="add del mod">
          <ac:chgData name="Milena Goryachkovska" userId="bc524afb-d24f-41ce-8bf4-4ac02264bb24" providerId="ADAL" clId="{7AF5FFB1-B73B-4406-A43E-54099A14457F}" dt="2019-10-16T08:53:36.834" v="263" actId="478"/>
          <ac:spMkLst>
            <pc:docMk/>
            <pc:sldMk cId="711230624" sldId="260"/>
            <ac:spMk id="5" creationId="{0E0CFBCC-34DA-46E9-B0E8-F781C346CA34}"/>
          </ac:spMkLst>
        </pc:spChg>
        <pc:picChg chg="add">
          <ac:chgData name="Milena Goryachkovska" userId="bc524afb-d24f-41ce-8bf4-4ac02264bb24" providerId="ADAL" clId="{7AF5FFB1-B73B-4406-A43E-54099A14457F}" dt="2019-10-16T08:54:57.389" v="264"/>
          <ac:picMkLst>
            <pc:docMk/>
            <pc:sldMk cId="711230624" sldId="260"/>
            <ac:picMk id="6" creationId="{C26C65E9-35E9-4C30-842F-B7F36FA66C6C}"/>
          </ac:picMkLst>
        </pc:picChg>
      </pc:sldChg>
      <pc:sldChg chg="modSp add">
        <pc:chgData name="Milena Goryachkovska" userId="bc524afb-d24f-41ce-8bf4-4ac02264bb24" providerId="ADAL" clId="{7AF5FFB1-B73B-4406-A43E-54099A14457F}" dt="2019-10-16T08:51:12.593" v="256" actId="20577"/>
        <pc:sldMkLst>
          <pc:docMk/>
          <pc:sldMk cId="3406288058" sldId="261"/>
        </pc:sldMkLst>
        <pc:spChg chg="mod">
          <ac:chgData name="Milena Goryachkovska" userId="bc524afb-d24f-41ce-8bf4-4ac02264bb24" providerId="ADAL" clId="{7AF5FFB1-B73B-4406-A43E-54099A14457F}" dt="2019-10-16T08:51:12.593" v="256" actId="20577"/>
          <ac:spMkLst>
            <pc:docMk/>
            <pc:sldMk cId="3406288058" sldId="261"/>
            <ac:spMk id="4" creationId="{A774A6B8-8C2B-417B-8C99-C2F4E18F8C89}"/>
          </ac:spMkLst>
        </pc:spChg>
      </pc:sldChg>
      <pc:sldChg chg="addSp delSp add">
        <pc:chgData name="Milena Goryachkovska" userId="bc524afb-d24f-41ce-8bf4-4ac02264bb24" providerId="ADAL" clId="{7AF5FFB1-B73B-4406-A43E-54099A14457F}" dt="2019-10-16T08:53:12.536" v="260"/>
        <pc:sldMkLst>
          <pc:docMk/>
          <pc:sldMk cId="3964931272" sldId="262"/>
        </pc:sldMkLst>
        <pc:spChg chg="del">
          <ac:chgData name="Milena Goryachkovska" userId="bc524afb-d24f-41ce-8bf4-4ac02264bb24" providerId="ADAL" clId="{7AF5FFB1-B73B-4406-A43E-54099A14457F}" dt="2019-10-16T08:53:11.690" v="259" actId="478"/>
          <ac:spMkLst>
            <pc:docMk/>
            <pc:sldMk cId="3964931272" sldId="262"/>
            <ac:spMk id="2" creationId="{65050E4E-662F-47AE-A406-77C8B8D3937B}"/>
          </ac:spMkLst>
        </pc:spChg>
        <pc:spChg chg="del">
          <ac:chgData name="Milena Goryachkovska" userId="bc524afb-d24f-41ce-8bf4-4ac02264bb24" providerId="ADAL" clId="{7AF5FFB1-B73B-4406-A43E-54099A14457F}" dt="2019-10-16T08:53:09.098" v="258" actId="478"/>
          <ac:spMkLst>
            <pc:docMk/>
            <pc:sldMk cId="3964931272" sldId="262"/>
            <ac:spMk id="3" creationId="{FFB8AB26-12AF-4609-8465-9610209CA7A8}"/>
          </ac:spMkLst>
        </pc:spChg>
        <pc:picChg chg="add">
          <ac:chgData name="Milena Goryachkovska" userId="bc524afb-d24f-41ce-8bf4-4ac02264bb24" providerId="ADAL" clId="{7AF5FFB1-B73B-4406-A43E-54099A14457F}" dt="2019-10-16T08:53:12.536" v="260"/>
          <ac:picMkLst>
            <pc:docMk/>
            <pc:sldMk cId="3964931272" sldId="262"/>
            <ac:picMk id="4" creationId="{6525EAB5-471B-44F0-84AC-94E3650EDF04}"/>
          </ac:picMkLst>
        </pc:picChg>
      </pc:sldChg>
      <pc:sldChg chg="addSp delSp modSp add">
        <pc:chgData name="Milena Goryachkovska" userId="bc524afb-d24f-41ce-8bf4-4ac02264bb24" providerId="ADAL" clId="{7AF5FFB1-B73B-4406-A43E-54099A14457F}" dt="2019-10-16T11:47:37.959" v="2090" actId="207"/>
        <pc:sldMkLst>
          <pc:docMk/>
          <pc:sldMk cId="3791393096" sldId="263"/>
        </pc:sldMkLst>
        <pc:spChg chg="del">
          <ac:chgData name="Milena Goryachkovska" userId="bc524afb-d24f-41ce-8bf4-4ac02264bb24" providerId="ADAL" clId="{7AF5FFB1-B73B-4406-A43E-54099A14457F}" dt="2019-10-16T08:55:33.953" v="268" actId="478"/>
          <ac:spMkLst>
            <pc:docMk/>
            <pc:sldMk cId="3791393096" sldId="263"/>
            <ac:spMk id="2" creationId="{74648469-11B5-4B20-8C3C-EAA78EFC53AB}"/>
          </ac:spMkLst>
        </pc:spChg>
        <pc:spChg chg="del">
          <ac:chgData name="Milena Goryachkovska" userId="bc524afb-d24f-41ce-8bf4-4ac02264bb24" providerId="ADAL" clId="{7AF5FFB1-B73B-4406-A43E-54099A14457F}" dt="2019-10-16T11:07:11.706" v="1238" actId="478"/>
          <ac:spMkLst>
            <pc:docMk/>
            <pc:sldMk cId="3791393096" sldId="263"/>
            <ac:spMk id="3" creationId="{A629EE9B-079F-4E93-ABE3-0E6E87D17743}"/>
          </ac:spMkLst>
        </pc:spChg>
        <pc:spChg chg="add mod">
          <ac:chgData name="Milena Goryachkovska" userId="bc524afb-d24f-41ce-8bf4-4ac02264bb24" providerId="ADAL" clId="{7AF5FFB1-B73B-4406-A43E-54099A14457F}" dt="2019-10-16T11:47:37.959" v="2090" actId="207"/>
          <ac:spMkLst>
            <pc:docMk/>
            <pc:sldMk cId="3791393096" sldId="263"/>
            <ac:spMk id="4" creationId="{A6139C9B-1B6D-4622-BEEE-D82DB40E110E}"/>
          </ac:spMkLst>
        </pc:spChg>
        <pc:spChg chg="add mod">
          <ac:chgData name="Milena Goryachkovska" userId="bc524afb-d24f-41ce-8bf4-4ac02264bb24" providerId="ADAL" clId="{7AF5FFB1-B73B-4406-A43E-54099A14457F}" dt="2019-10-16T11:19:55.311" v="1754" actId="1076"/>
          <ac:spMkLst>
            <pc:docMk/>
            <pc:sldMk cId="3791393096" sldId="263"/>
            <ac:spMk id="5" creationId="{61BCABB8-7246-4E27-967E-7C191D0C21B5}"/>
          </ac:spMkLst>
        </pc:spChg>
      </pc:sldChg>
      <pc:sldChg chg="addSp delSp modSp add">
        <pc:chgData name="Milena Goryachkovska" userId="bc524afb-d24f-41ce-8bf4-4ac02264bb24" providerId="ADAL" clId="{7AF5FFB1-B73B-4406-A43E-54099A14457F}" dt="2019-10-16T09:16:06.112" v="443" actId="20577"/>
        <pc:sldMkLst>
          <pc:docMk/>
          <pc:sldMk cId="616590578" sldId="264"/>
        </pc:sldMkLst>
        <pc:spChg chg="mod">
          <ac:chgData name="Milena Goryachkovska" userId="bc524afb-d24f-41ce-8bf4-4ac02264bb24" providerId="ADAL" clId="{7AF5FFB1-B73B-4406-A43E-54099A14457F}" dt="2019-10-16T09:10:28.535" v="380" actId="1076"/>
          <ac:spMkLst>
            <pc:docMk/>
            <pc:sldMk cId="616590578" sldId="264"/>
            <ac:spMk id="2" creationId="{3500A83D-04FE-4044-A5B5-EA586CD22298}"/>
          </ac:spMkLst>
        </pc:spChg>
        <pc:spChg chg="del mod">
          <ac:chgData name="Milena Goryachkovska" userId="bc524afb-d24f-41ce-8bf4-4ac02264bb24" providerId="ADAL" clId="{7AF5FFB1-B73B-4406-A43E-54099A14457F}" dt="2019-10-16T09:10:34.495" v="381" actId="478"/>
          <ac:spMkLst>
            <pc:docMk/>
            <pc:sldMk cId="616590578" sldId="264"/>
            <ac:spMk id="3" creationId="{E1C45FAF-7D56-46B2-9067-8FEEDAE01A5C}"/>
          </ac:spMkLst>
        </pc:spChg>
        <pc:spChg chg="add mod">
          <ac:chgData name="Milena Goryachkovska" userId="bc524afb-d24f-41ce-8bf4-4ac02264bb24" providerId="ADAL" clId="{7AF5FFB1-B73B-4406-A43E-54099A14457F}" dt="2019-10-16T09:16:06.112" v="443" actId="20577"/>
          <ac:spMkLst>
            <pc:docMk/>
            <pc:sldMk cId="616590578" sldId="264"/>
            <ac:spMk id="4" creationId="{F7B932CB-761D-4A5B-A267-16A3315C9745}"/>
          </ac:spMkLst>
        </pc:spChg>
      </pc:sldChg>
      <pc:sldChg chg="delSp modSp add del ord">
        <pc:chgData name="Milena Goryachkovska" userId="bc524afb-d24f-41ce-8bf4-4ac02264bb24" providerId="ADAL" clId="{7AF5FFB1-B73B-4406-A43E-54099A14457F}" dt="2019-10-16T09:09:10.613" v="360" actId="2696"/>
        <pc:sldMkLst>
          <pc:docMk/>
          <pc:sldMk cId="3984698834" sldId="264"/>
        </pc:sldMkLst>
        <pc:spChg chg="mod">
          <ac:chgData name="Milena Goryachkovska" userId="bc524afb-d24f-41ce-8bf4-4ac02264bb24" providerId="ADAL" clId="{7AF5FFB1-B73B-4406-A43E-54099A14457F}" dt="2019-10-16T09:08:57.599" v="359" actId="20577"/>
          <ac:spMkLst>
            <pc:docMk/>
            <pc:sldMk cId="3984698834" sldId="264"/>
            <ac:spMk id="9" creationId="{23C3050F-A53F-4A33-B5DE-8A676132C013}"/>
          </ac:spMkLst>
        </pc:spChg>
        <pc:picChg chg="del">
          <ac:chgData name="Milena Goryachkovska" userId="bc524afb-d24f-41ce-8bf4-4ac02264bb24" providerId="ADAL" clId="{7AF5FFB1-B73B-4406-A43E-54099A14457F}" dt="2019-10-16T09:08:53.679" v="355" actId="478"/>
          <ac:picMkLst>
            <pc:docMk/>
            <pc:sldMk cId="3984698834" sldId="264"/>
            <ac:picMk id="7" creationId="{6BA28FD7-2594-478D-85DF-366E146F0DD6}"/>
          </ac:picMkLst>
        </pc:picChg>
      </pc:sldChg>
      <pc:sldChg chg="addSp delSp modSp add ord">
        <pc:chgData name="Milena Goryachkovska" userId="bc524afb-d24f-41ce-8bf4-4ac02264bb24" providerId="ADAL" clId="{7AF5FFB1-B73B-4406-A43E-54099A14457F}" dt="2019-10-16T09:39:25.338" v="602" actId="27636"/>
        <pc:sldMkLst>
          <pc:docMk/>
          <pc:sldMk cId="393682296" sldId="265"/>
        </pc:sldMkLst>
        <pc:spChg chg="del">
          <ac:chgData name="Milena Goryachkovska" userId="bc524afb-d24f-41ce-8bf4-4ac02264bb24" providerId="ADAL" clId="{7AF5FFB1-B73B-4406-A43E-54099A14457F}" dt="2019-10-16T09:30:35.258" v="462" actId="478"/>
          <ac:spMkLst>
            <pc:docMk/>
            <pc:sldMk cId="393682296" sldId="265"/>
            <ac:spMk id="2" creationId="{70791357-C841-44D9-9294-B8A7E7BD4FA2}"/>
          </ac:spMkLst>
        </pc:spChg>
        <pc:spChg chg="del">
          <ac:chgData name="Milena Goryachkovska" userId="bc524afb-d24f-41ce-8bf4-4ac02264bb24" providerId="ADAL" clId="{7AF5FFB1-B73B-4406-A43E-54099A14457F}" dt="2019-10-16T09:30:33.587" v="461" actId="478"/>
          <ac:spMkLst>
            <pc:docMk/>
            <pc:sldMk cId="393682296" sldId="265"/>
            <ac:spMk id="3" creationId="{818F0C29-847D-4069-A6B2-9D3D69168290}"/>
          </ac:spMkLst>
        </pc:spChg>
        <pc:spChg chg="add mod">
          <ac:chgData name="Milena Goryachkovska" userId="bc524afb-d24f-41ce-8bf4-4ac02264bb24" providerId="ADAL" clId="{7AF5FFB1-B73B-4406-A43E-54099A14457F}" dt="2019-10-16T09:34:01.328" v="538" actId="20577"/>
          <ac:spMkLst>
            <pc:docMk/>
            <pc:sldMk cId="393682296" sldId="265"/>
            <ac:spMk id="5" creationId="{31EF8EF5-95C8-4CBC-AB36-89F8F87A39C1}"/>
          </ac:spMkLst>
        </pc:spChg>
        <pc:spChg chg="add mod">
          <ac:chgData name="Milena Goryachkovska" userId="bc524afb-d24f-41ce-8bf4-4ac02264bb24" providerId="ADAL" clId="{7AF5FFB1-B73B-4406-A43E-54099A14457F}" dt="2019-10-16T09:34:50.447" v="559" actId="1076"/>
          <ac:spMkLst>
            <pc:docMk/>
            <pc:sldMk cId="393682296" sldId="265"/>
            <ac:spMk id="6" creationId="{6B078BF3-E401-4B76-9063-1E3FAE3A1D3F}"/>
          </ac:spMkLst>
        </pc:spChg>
        <pc:spChg chg="add del mod">
          <ac:chgData name="Milena Goryachkovska" userId="bc524afb-d24f-41ce-8bf4-4ac02264bb24" providerId="ADAL" clId="{7AF5FFB1-B73B-4406-A43E-54099A14457F}" dt="2019-10-16T09:34:52.327" v="560" actId="478"/>
          <ac:spMkLst>
            <pc:docMk/>
            <pc:sldMk cId="393682296" sldId="265"/>
            <ac:spMk id="7" creationId="{09331690-C6E7-4A3E-B866-E39D94799CDF}"/>
          </ac:spMkLst>
        </pc:spChg>
        <pc:spChg chg="add mod">
          <ac:chgData name="Milena Goryachkovska" userId="bc524afb-d24f-41ce-8bf4-4ac02264bb24" providerId="ADAL" clId="{7AF5FFB1-B73B-4406-A43E-54099A14457F}" dt="2019-10-16T09:35:06.910" v="568" actId="27636"/>
          <ac:spMkLst>
            <pc:docMk/>
            <pc:sldMk cId="393682296" sldId="265"/>
            <ac:spMk id="8" creationId="{F66A32D7-7254-4D1F-BB00-74B311F8E123}"/>
          </ac:spMkLst>
        </pc:spChg>
        <pc:spChg chg="add mod">
          <ac:chgData name="Milena Goryachkovska" userId="bc524afb-d24f-41ce-8bf4-4ac02264bb24" providerId="ADAL" clId="{7AF5FFB1-B73B-4406-A43E-54099A14457F}" dt="2019-10-16T09:35:47.016" v="589" actId="207"/>
          <ac:spMkLst>
            <pc:docMk/>
            <pc:sldMk cId="393682296" sldId="265"/>
            <ac:spMk id="9" creationId="{987AD599-6FD1-423F-9BA0-49599C6C9CDE}"/>
          </ac:spMkLst>
        </pc:spChg>
        <pc:spChg chg="add mod">
          <ac:chgData name="Milena Goryachkovska" userId="bc524afb-d24f-41ce-8bf4-4ac02264bb24" providerId="ADAL" clId="{7AF5FFB1-B73B-4406-A43E-54099A14457F}" dt="2019-10-16T09:39:25.338" v="602" actId="27636"/>
          <ac:spMkLst>
            <pc:docMk/>
            <pc:sldMk cId="393682296" sldId="265"/>
            <ac:spMk id="10" creationId="{30DFB499-611C-4756-BE9E-4273696D9264}"/>
          </ac:spMkLst>
        </pc:spChg>
        <pc:picChg chg="add mod">
          <ac:chgData name="Milena Goryachkovska" userId="bc524afb-d24f-41ce-8bf4-4ac02264bb24" providerId="ADAL" clId="{7AF5FFB1-B73B-4406-A43E-54099A14457F}" dt="2019-10-16T09:30:44.903" v="465" actId="1076"/>
          <ac:picMkLst>
            <pc:docMk/>
            <pc:sldMk cId="393682296" sldId="265"/>
            <ac:picMk id="4" creationId="{209409DB-F28D-48E9-955C-1968F924271C}"/>
          </ac:picMkLst>
        </pc:picChg>
      </pc:sldChg>
      <pc:sldChg chg="addSp delSp modSp add del">
        <pc:chgData name="Milena Goryachkovska" userId="bc524afb-d24f-41ce-8bf4-4ac02264bb24" providerId="ADAL" clId="{7AF5FFB1-B73B-4406-A43E-54099A14457F}" dt="2019-10-16T09:32:51.534" v="488" actId="255"/>
        <pc:sldMkLst>
          <pc:docMk/>
          <pc:sldMk cId="1173149580" sldId="266"/>
        </pc:sldMkLst>
        <pc:spChg chg="del">
          <ac:chgData name="Milena Goryachkovska" userId="bc524afb-d24f-41ce-8bf4-4ac02264bb24" providerId="ADAL" clId="{7AF5FFB1-B73B-4406-A43E-54099A14457F}" dt="2019-10-16T09:31:22.764" v="469" actId="478"/>
          <ac:spMkLst>
            <pc:docMk/>
            <pc:sldMk cId="1173149580" sldId="266"/>
            <ac:spMk id="2" creationId="{3500A83D-04FE-4044-A5B5-EA586CD22298}"/>
          </ac:spMkLst>
        </pc:spChg>
        <pc:spChg chg="mod">
          <ac:chgData name="Milena Goryachkovska" userId="bc524afb-d24f-41ce-8bf4-4ac02264bb24" providerId="ADAL" clId="{7AF5FFB1-B73B-4406-A43E-54099A14457F}" dt="2019-10-16T09:32:51.534" v="488" actId="255"/>
          <ac:spMkLst>
            <pc:docMk/>
            <pc:sldMk cId="1173149580" sldId="266"/>
            <ac:spMk id="4" creationId="{F7B932CB-761D-4A5B-A267-16A3315C9745}"/>
          </ac:spMkLst>
        </pc:spChg>
        <pc:spChg chg="add del mod">
          <ac:chgData name="Milena Goryachkovska" userId="bc524afb-d24f-41ce-8bf4-4ac02264bb24" providerId="ADAL" clId="{7AF5FFB1-B73B-4406-A43E-54099A14457F}" dt="2019-10-16T09:31:25.211" v="470" actId="478"/>
          <ac:spMkLst>
            <pc:docMk/>
            <pc:sldMk cId="1173149580" sldId="266"/>
            <ac:spMk id="5" creationId="{23761BBC-B657-474B-9CBE-34DFC6F3917D}"/>
          </ac:spMkLst>
        </pc:spChg>
      </pc:sldChg>
      <pc:sldChg chg="addSp delSp modSp add del">
        <pc:chgData name="Milena Goryachkovska" userId="bc524afb-d24f-41ce-8bf4-4ac02264bb24" providerId="ADAL" clId="{7AF5FFB1-B73B-4406-A43E-54099A14457F}" dt="2019-10-16T11:04:19.429" v="1210" actId="2696"/>
        <pc:sldMkLst>
          <pc:docMk/>
          <pc:sldMk cId="4202418482" sldId="267"/>
        </pc:sldMkLst>
        <pc:spChg chg="mod">
          <ac:chgData name="Milena Goryachkovska" userId="bc524afb-d24f-41ce-8bf4-4ac02264bb24" providerId="ADAL" clId="{7AF5FFB1-B73B-4406-A43E-54099A14457F}" dt="2019-10-16T09:49:53.742" v="646" actId="1076"/>
          <ac:spMkLst>
            <pc:docMk/>
            <pc:sldMk cId="4202418482" sldId="267"/>
            <ac:spMk id="2" creationId="{3500A83D-04FE-4044-A5B5-EA586CD22298}"/>
          </ac:spMkLst>
        </pc:spChg>
        <pc:spChg chg="del mod">
          <ac:chgData name="Milena Goryachkovska" userId="bc524afb-d24f-41ce-8bf4-4ac02264bb24" providerId="ADAL" clId="{7AF5FFB1-B73B-4406-A43E-54099A14457F}" dt="2019-10-16T09:33:27.523" v="492" actId="478"/>
          <ac:spMkLst>
            <pc:docMk/>
            <pc:sldMk cId="4202418482" sldId="267"/>
            <ac:spMk id="4" creationId="{F7B932CB-761D-4A5B-A267-16A3315C9745}"/>
          </ac:spMkLst>
        </pc:spChg>
        <pc:spChg chg="add del mod">
          <ac:chgData name="Milena Goryachkovska" userId="bc524afb-d24f-41ce-8bf4-4ac02264bb24" providerId="ADAL" clId="{7AF5FFB1-B73B-4406-A43E-54099A14457F}" dt="2019-10-16T09:33:29.811" v="493" actId="478"/>
          <ac:spMkLst>
            <pc:docMk/>
            <pc:sldMk cId="4202418482" sldId="267"/>
            <ac:spMk id="5" creationId="{C3E7559C-761E-4BF4-B6C6-9DCCD14C4E22}"/>
          </ac:spMkLst>
        </pc:spChg>
        <pc:spChg chg="add del mod">
          <ac:chgData name="Milena Goryachkovska" userId="bc524afb-d24f-41ce-8bf4-4ac02264bb24" providerId="ADAL" clId="{7AF5FFB1-B73B-4406-A43E-54099A14457F}" dt="2019-10-16T09:50:03.191" v="649" actId="478"/>
          <ac:spMkLst>
            <pc:docMk/>
            <pc:sldMk cId="4202418482" sldId="267"/>
            <ac:spMk id="6" creationId="{B6975665-636C-43D3-934D-CA6B5BAC8238}"/>
          </ac:spMkLst>
        </pc:spChg>
        <pc:spChg chg="add del mod">
          <ac:chgData name="Milena Goryachkovska" userId="bc524afb-d24f-41ce-8bf4-4ac02264bb24" providerId="ADAL" clId="{7AF5FFB1-B73B-4406-A43E-54099A14457F}" dt="2019-10-16T10:29:48.073" v="896"/>
          <ac:spMkLst>
            <pc:docMk/>
            <pc:sldMk cId="4202418482" sldId="267"/>
            <ac:spMk id="7" creationId="{D891514E-5653-4BCA-AE9A-5C16F14BF68A}"/>
          </ac:spMkLst>
        </pc:spChg>
      </pc:sldChg>
      <pc:sldChg chg="addSp modSp add ord">
        <pc:chgData name="Milena Goryachkovska" userId="bc524afb-d24f-41ce-8bf4-4ac02264bb24" providerId="ADAL" clId="{7AF5FFB1-B73B-4406-A43E-54099A14457F}" dt="2019-10-16T10:47:59.829" v="1115" actId="1076"/>
        <pc:sldMkLst>
          <pc:docMk/>
          <pc:sldMk cId="3765159999" sldId="268"/>
        </pc:sldMkLst>
        <pc:spChg chg="add">
          <ac:chgData name="Milena Goryachkovska" userId="bc524afb-d24f-41ce-8bf4-4ac02264bb24" providerId="ADAL" clId="{7AF5FFB1-B73B-4406-A43E-54099A14457F}" dt="2019-10-16T09:48:19.293" v="623"/>
          <ac:spMkLst>
            <pc:docMk/>
            <pc:sldMk cId="3765159999" sldId="268"/>
            <ac:spMk id="3" creationId="{ABAC0110-A505-447F-A117-0B55200D7481}"/>
          </ac:spMkLst>
        </pc:spChg>
        <pc:spChg chg="mod">
          <ac:chgData name="Milena Goryachkovska" userId="bc524afb-d24f-41ce-8bf4-4ac02264bb24" providerId="ADAL" clId="{7AF5FFB1-B73B-4406-A43E-54099A14457F}" dt="2019-10-16T10:47:59.829" v="1115" actId="1076"/>
          <ac:spMkLst>
            <pc:docMk/>
            <pc:sldMk cId="3765159999" sldId="268"/>
            <ac:spMk id="4" creationId="{F7B932CB-761D-4A5B-A267-16A3315C9745}"/>
          </ac:spMkLst>
        </pc:spChg>
      </pc:sldChg>
      <pc:sldChg chg="addSp delSp add">
        <pc:chgData name="Milena Goryachkovska" userId="bc524afb-d24f-41ce-8bf4-4ac02264bb24" providerId="ADAL" clId="{7AF5FFB1-B73B-4406-A43E-54099A14457F}" dt="2019-10-16T09:38:44.131" v="597"/>
        <pc:sldMkLst>
          <pc:docMk/>
          <pc:sldMk cId="640807481" sldId="269"/>
        </pc:sldMkLst>
        <pc:spChg chg="del">
          <ac:chgData name="Milena Goryachkovska" userId="bc524afb-d24f-41ce-8bf4-4ac02264bb24" providerId="ADAL" clId="{7AF5FFB1-B73B-4406-A43E-54099A14457F}" dt="2019-10-16T09:38:11.059" v="594" actId="478"/>
          <ac:spMkLst>
            <pc:docMk/>
            <pc:sldMk cId="640807481" sldId="269"/>
            <ac:spMk id="2" creationId="{19EB82FB-06CC-4BC2-B22B-69D8F9A6ABE1}"/>
          </ac:spMkLst>
        </pc:spChg>
        <pc:spChg chg="del">
          <ac:chgData name="Milena Goryachkovska" userId="bc524afb-d24f-41ce-8bf4-4ac02264bb24" providerId="ADAL" clId="{7AF5FFB1-B73B-4406-A43E-54099A14457F}" dt="2019-10-16T09:38:09.795" v="593" actId="478"/>
          <ac:spMkLst>
            <pc:docMk/>
            <pc:sldMk cId="640807481" sldId="269"/>
            <ac:spMk id="3" creationId="{59847BA5-3DEF-4096-92B9-3B6160263140}"/>
          </ac:spMkLst>
        </pc:spChg>
        <pc:picChg chg="add del">
          <ac:chgData name="Milena Goryachkovska" userId="bc524afb-d24f-41ce-8bf4-4ac02264bb24" providerId="ADAL" clId="{7AF5FFB1-B73B-4406-A43E-54099A14457F}" dt="2019-10-16T09:38:16.010" v="596"/>
          <ac:picMkLst>
            <pc:docMk/>
            <pc:sldMk cId="640807481" sldId="269"/>
            <ac:picMk id="4" creationId="{8175062B-0C6D-4E88-BE43-AC2B904BD7FA}"/>
          </ac:picMkLst>
        </pc:picChg>
        <pc:picChg chg="add">
          <ac:chgData name="Milena Goryachkovska" userId="bc524afb-d24f-41ce-8bf4-4ac02264bb24" providerId="ADAL" clId="{7AF5FFB1-B73B-4406-A43E-54099A14457F}" dt="2019-10-16T09:38:44.131" v="597"/>
          <ac:picMkLst>
            <pc:docMk/>
            <pc:sldMk cId="640807481" sldId="269"/>
            <ac:picMk id="5" creationId="{B9A37118-C8BC-49CE-BCE6-896B8AF85417}"/>
          </ac:picMkLst>
        </pc:picChg>
      </pc:sldChg>
      <pc:sldChg chg="add">
        <pc:chgData name="Milena Goryachkovska" userId="bc524afb-d24f-41ce-8bf4-4ac02264bb24" providerId="ADAL" clId="{7AF5FFB1-B73B-4406-A43E-54099A14457F}" dt="2019-10-16T09:40:12.601" v="603"/>
        <pc:sldMkLst>
          <pc:docMk/>
          <pc:sldMk cId="3126883239" sldId="270"/>
        </pc:sldMkLst>
      </pc:sldChg>
      <pc:sldChg chg="addSp delSp modSp add mod setBg">
        <pc:chgData name="Milena Goryachkovska" userId="bc524afb-d24f-41ce-8bf4-4ac02264bb24" providerId="ADAL" clId="{7AF5FFB1-B73B-4406-A43E-54099A14457F}" dt="2019-10-16T09:47:44.794" v="619" actId="26606"/>
        <pc:sldMkLst>
          <pc:docMk/>
          <pc:sldMk cId="2978877728" sldId="271"/>
        </pc:sldMkLst>
        <pc:spChg chg="add del mod">
          <ac:chgData name="Milena Goryachkovska" userId="bc524afb-d24f-41ce-8bf4-4ac02264bb24" providerId="ADAL" clId="{7AF5FFB1-B73B-4406-A43E-54099A14457F}" dt="2019-10-16T09:40:52.010" v="616" actId="478"/>
          <ac:spMkLst>
            <pc:docMk/>
            <pc:sldMk cId="2978877728" sldId="271"/>
            <ac:spMk id="3" creationId="{2535A7FF-05EC-4D53-BA7B-8778D858A97A}"/>
          </ac:spMkLst>
        </pc:spChg>
        <pc:spChg chg="del">
          <ac:chgData name="Milena Goryachkovska" userId="bc524afb-d24f-41ce-8bf4-4ac02264bb24" providerId="ADAL" clId="{7AF5FFB1-B73B-4406-A43E-54099A14457F}" dt="2019-10-16T09:40:49.980" v="615" actId="478"/>
          <ac:spMkLst>
            <pc:docMk/>
            <pc:sldMk cId="2978877728" sldId="271"/>
            <ac:spMk id="4" creationId="{F7B932CB-761D-4A5B-A267-16A3315C9745}"/>
          </ac:spMkLst>
        </pc:spChg>
        <pc:spChg chg="add del">
          <ac:chgData name="Milena Goryachkovska" userId="bc524afb-d24f-41ce-8bf4-4ac02264bb24" providerId="ADAL" clId="{7AF5FFB1-B73B-4406-A43E-54099A14457F}" dt="2019-10-16T09:47:44.794" v="619" actId="26606"/>
          <ac:spMkLst>
            <pc:docMk/>
            <pc:sldMk cId="2978877728" sldId="271"/>
            <ac:spMk id="10" creationId="{57845966-6EFC-468A-9CC7-BAB4B95854E7}"/>
          </ac:spMkLst>
        </pc:spChg>
        <pc:spChg chg="add del">
          <ac:chgData name="Milena Goryachkovska" userId="bc524afb-d24f-41ce-8bf4-4ac02264bb24" providerId="ADAL" clId="{7AF5FFB1-B73B-4406-A43E-54099A14457F}" dt="2019-10-16T09:47:44.794" v="619" actId="26606"/>
          <ac:spMkLst>
            <pc:docMk/>
            <pc:sldMk cId="2978877728" sldId="271"/>
            <ac:spMk id="14" creationId="{ADAD1991-FFD1-4E94-ABAB-7560D33008E4}"/>
          </ac:spMkLst>
        </pc:spChg>
        <pc:picChg chg="add mod">
          <ac:chgData name="Milena Goryachkovska" userId="bc524afb-d24f-41ce-8bf4-4ac02264bb24" providerId="ADAL" clId="{7AF5FFB1-B73B-4406-A43E-54099A14457F}" dt="2019-10-16T09:47:44.794" v="619" actId="26606"/>
          <ac:picMkLst>
            <pc:docMk/>
            <pc:sldMk cId="2978877728" sldId="271"/>
            <ac:picMk id="5" creationId="{47956824-3657-4D12-B97B-5549918C0DCF}"/>
          </ac:picMkLst>
        </pc:picChg>
        <pc:picChg chg="add del">
          <ac:chgData name="Milena Goryachkovska" userId="bc524afb-d24f-41ce-8bf4-4ac02264bb24" providerId="ADAL" clId="{7AF5FFB1-B73B-4406-A43E-54099A14457F}" dt="2019-10-16T09:47:44.794" v="619" actId="26606"/>
          <ac:picMkLst>
            <pc:docMk/>
            <pc:sldMk cId="2978877728" sldId="271"/>
            <ac:picMk id="12" creationId="{75554383-98AF-4A47-BB65-705FAAA4BE6A}"/>
          </ac:picMkLst>
        </pc:picChg>
      </pc:sldChg>
      <pc:sldChg chg="addSp delSp modSp add del">
        <pc:chgData name="Milena Goryachkovska" userId="bc524afb-d24f-41ce-8bf4-4ac02264bb24" providerId="ADAL" clId="{7AF5FFB1-B73B-4406-A43E-54099A14457F}" dt="2019-10-16T10:10:43.877" v="718" actId="2696"/>
        <pc:sldMkLst>
          <pc:docMk/>
          <pc:sldMk cId="848944863" sldId="272"/>
        </pc:sldMkLst>
        <pc:spChg chg="del">
          <ac:chgData name="Milena Goryachkovska" userId="bc524afb-d24f-41ce-8bf4-4ac02264bb24" providerId="ADAL" clId="{7AF5FFB1-B73B-4406-A43E-54099A14457F}" dt="2019-10-16T09:48:48.270" v="627" actId="478"/>
          <ac:spMkLst>
            <pc:docMk/>
            <pc:sldMk cId="848944863" sldId="272"/>
            <ac:spMk id="2" creationId="{F80B084C-5BBC-4BCC-A515-60D9835FC3E0}"/>
          </ac:spMkLst>
        </pc:spChg>
        <pc:spChg chg="del">
          <ac:chgData name="Milena Goryachkovska" userId="bc524afb-d24f-41ce-8bf4-4ac02264bb24" providerId="ADAL" clId="{7AF5FFB1-B73B-4406-A43E-54099A14457F}" dt="2019-10-16T09:48:46.586" v="626" actId="478"/>
          <ac:spMkLst>
            <pc:docMk/>
            <pc:sldMk cId="848944863" sldId="272"/>
            <ac:spMk id="3" creationId="{2B03E5E7-9BD3-427B-9FA0-F1748B4DD00D}"/>
          </ac:spMkLst>
        </pc:spChg>
        <pc:picChg chg="add mod">
          <ac:chgData name="Milena Goryachkovska" userId="bc524afb-d24f-41ce-8bf4-4ac02264bb24" providerId="ADAL" clId="{7AF5FFB1-B73B-4406-A43E-54099A14457F}" dt="2019-10-16T09:53:16.719" v="685" actId="1076"/>
          <ac:picMkLst>
            <pc:docMk/>
            <pc:sldMk cId="848944863" sldId="272"/>
            <ac:picMk id="4" creationId="{D693A0BF-F83C-4B6B-92FB-1232DE13DCF8}"/>
          </ac:picMkLst>
        </pc:picChg>
      </pc:sldChg>
      <pc:sldChg chg="addSp delSp modSp add mod ord">
        <pc:chgData name="Milena Goryachkovska" userId="bc524afb-d24f-41ce-8bf4-4ac02264bb24" providerId="ADAL" clId="{7AF5FFB1-B73B-4406-A43E-54099A14457F}" dt="2019-10-16T11:06:41.170" v="1224" actId="14100"/>
        <pc:sldMkLst>
          <pc:docMk/>
          <pc:sldMk cId="165703742" sldId="273"/>
        </pc:sldMkLst>
        <pc:spChg chg="del">
          <ac:chgData name="Milena Goryachkovska" userId="bc524afb-d24f-41ce-8bf4-4ac02264bb24" providerId="ADAL" clId="{7AF5FFB1-B73B-4406-A43E-54099A14457F}" dt="2019-10-16T09:54:40.791" v="696" actId="478"/>
          <ac:spMkLst>
            <pc:docMk/>
            <pc:sldMk cId="165703742" sldId="273"/>
            <ac:spMk id="2" creationId="{B8EFB353-CE0E-4112-8932-C36C7A487DD7}"/>
          </ac:spMkLst>
        </pc:spChg>
        <pc:spChg chg="mod">
          <ac:chgData name="Milena Goryachkovska" userId="bc524afb-d24f-41ce-8bf4-4ac02264bb24" providerId="ADAL" clId="{7AF5FFB1-B73B-4406-A43E-54099A14457F}" dt="2019-10-16T10:57:53.920" v="1155" actId="1076"/>
          <ac:spMkLst>
            <pc:docMk/>
            <pc:sldMk cId="165703742" sldId="273"/>
            <ac:spMk id="3" creationId="{8CAA14B4-4987-43B1-B4C1-24D33EBFCEFA}"/>
          </ac:spMkLst>
        </pc:spChg>
        <pc:spChg chg="add del mod">
          <ac:chgData name="Milena Goryachkovska" userId="bc524afb-d24f-41ce-8bf4-4ac02264bb24" providerId="ADAL" clId="{7AF5FFB1-B73B-4406-A43E-54099A14457F}" dt="2019-10-16T09:54:38.872" v="695"/>
          <ac:spMkLst>
            <pc:docMk/>
            <pc:sldMk cId="165703742" sldId="273"/>
            <ac:spMk id="4" creationId="{EEA03559-823F-4F7D-988C-0DA5FB0F49F0}"/>
          </ac:spMkLst>
        </pc:spChg>
        <pc:spChg chg="add mod">
          <ac:chgData name="Milena Goryachkovska" userId="bc524afb-d24f-41ce-8bf4-4ac02264bb24" providerId="ADAL" clId="{7AF5FFB1-B73B-4406-A43E-54099A14457F}" dt="2019-10-16T11:06:41.170" v="1224" actId="14100"/>
          <ac:spMkLst>
            <pc:docMk/>
            <pc:sldMk cId="165703742" sldId="273"/>
            <ac:spMk id="5" creationId="{1B0756E6-517B-4A75-8A2D-9D9A49AC22B3}"/>
          </ac:spMkLst>
        </pc:spChg>
        <pc:spChg chg="add mod">
          <ac:chgData name="Milena Goryachkovska" userId="bc524afb-d24f-41ce-8bf4-4ac02264bb24" providerId="ADAL" clId="{7AF5FFB1-B73B-4406-A43E-54099A14457F}" dt="2019-10-16T11:03:55.222" v="1209" actId="1076"/>
          <ac:spMkLst>
            <pc:docMk/>
            <pc:sldMk cId="165703742" sldId="273"/>
            <ac:spMk id="10" creationId="{344A6DE5-2D84-4807-86AD-B35F4395E0B6}"/>
          </ac:spMkLst>
        </pc:spChg>
        <pc:graphicFrameChg chg="add del mod modGraphic">
          <ac:chgData name="Milena Goryachkovska" userId="bc524afb-d24f-41ce-8bf4-4ac02264bb24" providerId="ADAL" clId="{7AF5FFB1-B73B-4406-A43E-54099A14457F}" dt="2019-10-16T10:53:55.361" v="1148"/>
          <ac:graphicFrameMkLst>
            <pc:docMk/>
            <pc:sldMk cId="165703742" sldId="273"/>
            <ac:graphicFrameMk id="6" creationId="{5B410EA6-FD3F-4B9A-9624-9BD9742E96A1}"/>
          </ac:graphicFrameMkLst>
        </pc:graphicFrameChg>
        <pc:graphicFrameChg chg="add del mod">
          <ac:chgData name="Milena Goryachkovska" userId="bc524afb-d24f-41ce-8bf4-4ac02264bb24" providerId="ADAL" clId="{7AF5FFB1-B73B-4406-A43E-54099A14457F}" dt="2019-10-16T11:00:41.450" v="1164" actId="478"/>
          <ac:graphicFrameMkLst>
            <pc:docMk/>
            <pc:sldMk cId="165703742" sldId="273"/>
            <ac:graphicFrameMk id="7" creationId="{CCCB7B07-2E3D-437D-929A-7007A2438931}"/>
          </ac:graphicFrameMkLst>
        </pc:graphicFrameChg>
        <pc:graphicFrameChg chg="add del mod">
          <ac:chgData name="Milena Goryachkovska" userId="bc524afb-d24f-41ce-8bf4-4ac02264bb24" providerId="ADAL" clId="{7AF5FFB1-B73B-4406-A43E-54099A14457F}" dt="2019-10-16T11:01:51.660" v="1173" actId="478"/>
          <ac:graphicFrameMkLst>
            <pc:docMk/>
            <pc:sldMk cId="165703742" sldId="273"/>
            <ac:graphicFrameMk id="8" creationId="{2C5D0BCF-C253-4226-8379-136771697C8D}"/>
          </ac:graphicFrameMkLst>
        </pc:graphicFrameChg>
        <pc:picChg chg="add mod">
          <ac:chgData name="Milena Goryachkovska" userId="bc524afb-d24f-41ce-8bf4-4ac02264bb24" providerId="ADAL" clId="{7AF5FFB1-B73B-4406-A43E-54099A14457F}" dt="2019-10-16T11:03:51.230" v="1208" actId="1076"/>
          <ac:picMkLst>
            <pc:docMk/>
            <pc:sldMk cId="165703742" sldId="273"/>
            <ac:picMk id="9" creationId="{09663C8F-5C80-4F41-866C-BD459180A567}"/>
          </ac:picMkLst>
        </pc:picChg>
      </pc:sldChg>
      <pc:sldChg chg="addSp delSp modSp add ord">
        <pc:chgData name="Milena Goryachkovska" userId="bc524afb-d24f-41ce-8bf4-4ac02264bb24" providerId="ADAL" clId="{7AF5FFB1-B73B-4406-A43E-54099A14457F}" dt="2019-10-16T10:10:26.615" v="717" actId="1076"/>
        <pc:sldMkLst>
          <pc:docMk/>
          <pc:sldMk cId="3857050905" sldId="274"/>
        </pc:sldMkLst>
        <pc:spChg chg="del mod">
          <ac:chgData name="Milena Goryachkovska" userId="bc524afb-d24f-41ce-8bf4-4ac02264bb24" providerId="ADAL" clId="{7AF5FFB1-B73B-4406-A43E-54099A14457F}" dt="2019-10-16T10:09:44.179" v="707" actId="478"/>
          <ac:spMkLst>
            <pc:docMk/>
            <pc:sldMk cId="3857050905" sldId="274"/>
            <ac:spMk id="3" creationId="{8CAA14B4-4987-43B1-B4C1-24D33EBFCEFA}"/>
          </ac:spMkLst>
        </pc:spChg>
        <pc:spChg chg="add del mod">
          <ac:chgData name="Milena Goryachkovska" userId="bc524afb-d24f-41ce-8bf4-4ac02264bb24" providerId="ADAL" clId="{7AF5FFB1-B73B-4406-A43E-54099A14457F}" dt="2019-10-16T10:09:45.930" v="708" actId="478"/>
          <ac:spMkLst>
            <pc:docMk/>
            <pc:sldMk cId="3857050905" sldId="274"/>
            <ac:spMk id="4" creationId="{B8BC0160-C3C4-4254-83CD-BD590BA3DB78}"/>
          </ac:spMkLst>
        </pc:spChg>
        <pc:spChg chg="mod">
          <ac:chgData name="Milena Goryachkovska" userId="bc524afb-d24f-41ce-8bf4-4ac02264bb24" providerId="ADAL" clId="{7AF5FFB1-B73B-4406-A43E-54099A14457F}" dt="2019-10-16T10:10:17.119" v="715" actId="1076"/>
          <ac:spMkLst>
            <pc:docMk/>
            <pc:sldMk cId="3857050905" sldId="274"/>
            <ac:spMk id="5" creationId="{1B0756E6-517B-4A75-8A2D-9D9A49AC22B3}"/>
          </ac:spMkLst>
        </pc:spChg>
        <pc:picChg chg="add del">
          <ac:chgData name="Milena Goryachkovska" userId="bc524afb-d24f-41ce-8bf4-4ac02264bb24" providerId="ADAL" clId="{7AF5FFB1-B73B-4406-A43E-54099A14457F}" dt="2019-10-16T10:09:50.332" v="710"/>
          <ac:picMkLst>
            <pc:docMk/>
            <pc:sldMk cId="3857050905" sldId="274"/>
            <ac:picMk id="6" creationId="{4B948BB4-3ACA-48AE-ABDF-484167B7EA34}"/>
          </ac:picMkLst>
        </pc:picChg>
        <pc:picChg chg="add mod">
          <ac:chgData name="Milena Goryachkovska" userId="bc524afb-d24f-41ce-8bf4-4ac02264bb24" providerId="ADAL" clId="{7AF5FFB1-B73B-4406-A43E-54099A14457F}" dt="2019-10-16T10:10:26.615" v="717" actId="1076"/>
          <ac:picMkLst>
            <pc:docMk/>
            <pc:sldMk cId="3857050905" sldId="274"/>
            <ac:picMk id="7" creationId="{F931FA08-7ECE-42BB-A19A-F066DF369D49}"/>
          </ac:picMkLst>
        </pc:picChg>
      </pc:sldChg>
      <pc:sldChg chg="add del">
        <pc:chgData name="Milena Goryachkovska" userId="bc524afb-d24f-41ce-8bf4-4ac02264bb24" providerId="ADAL" clId="{7AF5FFB1-B73B-4406-A43E-54099A14457F}" dt="2019-10-16T10:14:33.036" v="721" actId="2696"/>
        <pc:sldMkLst>
          <pc:docMk/>
          <pc:sldMk cId="1757496255" sldId="275"/>
        </pc:sldMkLst>
      </pc:sldChg>
      <pc:sldChg chg="add">
        <pc:chgData name="Milena Goryachkovska" userId="bc524afb-d24f-41ce-8bf4-4ac02264bb24" providerId="ADAL" clId="{7AF5FFB1-B73B-4406-A43E-54099A14457F}" dt="2019-10-16T10:14:30.589" v="720"/>
        <pc:sldMkLst>
          <pc:docMk/>
          <pc:sldMk cId="1551893845" sldId="276"/>
        </pc:sldMkLst>
      </pc:sldChg>
      <pc:sldChg chg="addSp delSp modSp add">
        <pc:chgData name="Milena Goryachkovska" userId="bc524afb-d24f-41ce-8bf4-4ac02264bb24" providerId="ADAL" clId="{7AF5FFB1-B73B-4406-A43E-54099A14457F}" dt="2019-10-16T11:37:16.017" v="1970" actId="20577"/>
        <pc:sldMkLst>
          <pc:docMk/>
          <pc:sldMk cId="3595964561" sldId="277"/>
        </pc:sldMkLst>
        <pc:spChg chg="del">
          <ac:chgData name="Milena Goryachkovska" userId="bc524afb-d24f-41ce-8bf4-4ac02264bb24" providerId="ADAL" clId="{7AF5FFB1-B73B-4406-A43E-54099A14457F}" dt="2019-10-16T10:18:15.488" v="727" actId="478"/>
          <ac:spMkLst>
            <pc:docMk/>
            <pc:sldMk cId="3595964561" sldId="277"/>
            <ac:spMk id="2" creationId="{AC870E23-C9E4-4E4C-BE11-7930169B55B0}"/>
          </ac:spMkLst>
        </pc:spChg>
        <pc:spChg chg="del">
          <ac:chgData name="Milena Goryachkovska" userId="bc524afb-d24f-41ce-8bf4-4ac02264bb24" providerId="ADAL" clId="{7AF5FFB1-B73B-4406-A43E-54099A14457F}" dt="2019-10-16T10:18:04.883" v="723" actId="478"/>
          <ac:spMkLst>
            <pc:docMk/>
            <pc:sldMk cId="3595964561" sldId="277"/>
            <ac:spMk id="3" creationId="{11A7413B-1407-4BF7-9DFC-B127EE73A4B1}"/>
          </ac:spMkLst>
        </pc:spChg>
        <pc:spChg chg="add mod">
          <ac:chgData name="Milena Goryachkovska" userId="bc524afb-d24f-41ce-8bf4-4ac02264bb24" providerId="ADAL" clId="{7AF5FFB1-B73B-4406-A43E-54099A14457F}" dt="2019-10-16T11:37:16.017" v="1970" actId="20577"/>
          <ac:spMkLst>
            <pc:docMk/>
            <pc:sldMk cId="3595964561" sldId="277"/>
            <ac:spMk id="4" creationId="{1F065526-0AC3-46AC-80D1-F4DF790C1266}"/>
          </ac:spMkLst>
        </pc:spChg>
      </pc:sldChg>
      <pc:sldChg chg="modSp add">
        <pc:chgData name="Milena Goryachkovska" userId="bc524afb-d24f-41ce-8bf4-4ac02264bb24" providerId="ADAL" clId="{7AF5FFB1-B73B-4406-A43E-54099A14457F}" dt="2019-10-16T10:34:00.736" v="974" actId="20577"/>
        <pc:sldMkLst>
          <pc:docMk/>
          <pc:sldMk cId="2124731405" sldId="278"/>
        </pc:sldMkLst>
        <pc:spChg chg="mod">
          <ac:chgData name="Milena Goryachkovska" userId="bc524afb-d24f-41ce-8bf4-4ac02264bb24" providerId="ADAL" clId="{7AF5FFB1-B73B-4406-A43E-54099A14457F}" dt="2019-10-16T10:33:28.639" v="966" actId="1076"/>
          <ac:spMkLst>
            <pc:docMk/>
            <pc:sldMk cId="2124731405" sldId="278"/>
            <ac:spMk id="2" creationId="{791BC954-81EC-4F7D-ADCF-C082F9EB8759}"/>
          </ac:spMkLst>
        </pc:spChg>
        <pc:spChg chg="mod">
          <ac:chgData name="Milena Goryachkovska" userId="bc524afb-d24f-41ce-8bf4-4ac02264bb24" providerId="ADAL" clId="{7AF5FFB1-B73B-4406-A43E-54099A14457F}" dt="2019-10-16T10:34:00.736" v="974" actId="20577"/>
          <ac:spMkLst>
            <pc:docMk/>
            <pc:sldMk cId="2124731405" sldId="278"/>
            <ac:spMk id="3" creationId="{919D1693-B556-4F29-975C-62C9085F8A5B}"/>
          </ac:spMkLst>
        </pc:spChg>
      </pc:sldChg>
      <pc:sldChg chg="delSp modSp add">
        <pc:chgData name="Milena Goryachkovska" userId="bc524afb-d24f-41ce-8bf4-4ac02264bb24" providerId="ADAL" clId="{7AF5FFB1-B73B-4406-A43E-54099A14457F}" dt="2019-10-16T10:32:56.291" v="959" actId="207"/>
        <pc:sldMkLst>
          <pc:docMk/>
          <pc:sldMk cId="2330463006" sldId="279"/>
        </pc:sldMkLst>
        <pc:spChg chg="del">
          <ac:chgData name="Milena Goryachkovska" userId="bc524afb-d24f-41ce-8bf4-4ac02264bb24" providerId="ADAL" clId="{7AF5FFB1-B73B-4406-A43E-54099A14457F}" dt="2019-10-16T10:23:28.893" v="784" actId="478"/>
          <ac:spMkLst>
            <pc:docMk/>
            <pc:sldMk cId="2330463006" sldId="279"/>
            <ac:spMk id="2" creationId="{791BC954-81EC-4F7D-ADCF-C082F9EB8759}"/>
          </ac:spMkLst>
        </pc:spChg>
        <pc:spChg chg="mod">
          <ac:chgData name="Milena Goryachkovska" userId="bc524afb-d24f-41ce-8bf4-4ac02264bb24" providerId="ADAL" clId="{7AF5FFB1-B73B-4406-A43E-54099A14457F}" dt="2019-10-16T10:32:56.291" v="959" actId="207"/>
          <ac:spMkLst>
            <pc:docMk/>
            <pc:sldMk cId="2330463006" sldId="279"/>
            <ac:spMk id="3" creationId="{919D1693-B556-4F29-975C-62C9085F8A5B}"/>
          </ac:spMkLst>
        </pc:spChg>
      </pc:sldChg>
      <pc:sldChg chg="delSp modSp add">
        <pc:chgData name="Milena Goryachkovska" userId="bc524afb-d24f-41ce-8bf4-4ac02264bb24" providerId="ADAL" clId="{7AF5FFB1-B73B-4406-A43E-54099A14457F}" dt="2019-10-16T10:29:00.504" v="887" actId="207"/>
        <pc:sldMkLst>
          <pc:docMk/>
          <pc:sldMk cId="4167889989" sldId="280"/>
        </pc:sldMkLst>
        <pc:spChg chg="del">
          <ac:chgData name="Milena Goryachkovska" userId="bc524afb-d24f-41ce-8bf4-4ac02264bb24" providerId="ADAL" clId="{7AF5FFB1-B73B-4406-A43E-54099A14457F}" dt="2019-10-16T10:26:44.295" v="865" actId="478"/>
          <ac:spMkLst>
            <pc:docMk/>
            <pc:sldMk cId="4167889989" sldId="280"/>
            <ac:spMk id="2" creationId="{7CB46588-2360-4BDB-A23A-239EAED35731}"/>
          </ac:spMkLst>
        </pc:spChg>
        <pc:spChg chg="mod">
          <ac:chgData name="Milena Goryachkovska" userId="bc524afb-d24f-41ce-8bf4-4ac02264bb24" providerId="ADAL" clId="{7AF5FFB1-B73B-4406-A43E-54099A14457F}" dt="2019-10-16T10:29:00.504" v="887" actId="207"/>
          <ac:spMkLst>
            <pc:docMk/>
            <pc:sldMk cId="4167889989" sldId="280"/>
            <ac:spMk id="3" creationId="{048A59F1-B6F5-44D6-987D-643CBF7871C3}"/>
          </ac:spMkLst>
        </pc:spChg>
      </pc:sldChg>
      <pc:sldChg chg="addSp delSp modSp add setBg">
        <pc:chgData name="Milena Goryachkovska" userId="bc524afb-d24f-41ce-8bf4-4ac02264bb24" providerId="ADAL" clId="{7AF5FFB1-B73B-4406-A43E-54099A14457F}" dt="2019-10-16T11:43:54.782" v="2085" actId="20577"/>
        <pc:sldMkLst>
          <pc:docMk/>
          <pc:sldMk cId="3586409565" sldId="281"/>
        </pc:sldMkLst>
        <pc:spChg chg="del">
          <ac:chgData name="Milena Goryachkovska" userId="bc524afb-d24f-41ce-8bf4-4ac02264bb24" providerId="ADAL" clId="{7AF5FFB1-B73B-4406-A43E-54099A14457F}" dt="2019-10-16T10:26:22.014" v="832" actId="478"/>
          <ac:spMkLst>
            <pc:docMk/>
            <pc:sldMk cId="3586409565" sldId="281"/>
            <ac:spMk id="2" creationId="{791BC954-81EC-4F7D-ADCF-C082F9EB8759}"/>
          </ac:spMkLst>
        </pc:spChg>
        <pc:spChg chg="mod">
          <ac:chgData name="Milena Goryachkovska" userId="bc524afb-d24f-41ce-8bf4-4ac02264bb24" providerId="ADAL" clId="{7AF5FFB1-B73B-4406-A43E-54099A14457F}" dt="2019-10-16T11:43:54.782" v="2085" actId="20577"/>
          <ac:spMkLst>
            <pc:docMk/>
            <pc:sldMk cId="3586409565" sldId="281"/>
            <ac:spMk id="3" creationId="{919D1693-B556-4F29-975C-62C9085F8A5B}"/>
          </ac:spMkLst>
        </pc:spChg>
        <pc:spChg chg="add mod">
          <ac:chgData name="Milena Goryachkovska" userId="bc524afb-d24f-41ce-8bf4-4ac02264bb24" providerId="ADAL" clId="{7AF5FFB1-B73B-4406-A43E-54099A14457F}" dt="2019-10-16T10:26:39.526" v="864" actId="1076"/>
          <ac:spMkLst>
            <pc:docMk/>
            <pc:sldMk cId="3586409565" sldId="281"/>
            <ac:spMk id="4" creationId="{B5609D98-742B-4BEB-B7F4-78805C7402DB}"/>
          </ac:spMkLst>
        </pc:spChg>
      </pc:sldChg>
      <pc:sldChg chg="addSp delSp modSp add">
        <pc:chgData name="Milena Goryachkovska" userId="bc524afb-d24f-41ce-8bf4-4ac02264bb24" providerId="ADAL" clId="{7AF5FFB1-B73B-4406-A43E-54099A14457F}" dt="2019-10-16T10:46:09.792" v="1100" actId="1076"/>
        <pc:sldMkLst>
          <pc:docMk/>
          <pc:sldMk cId="4006128019" sldId="282"/>
        </pc:sldMkLst>
        <pc:spChg chg="del">
          <ac:chgData name="Milena Goryachkovska" userId="bc524afb-d24f-41ce-8bf4-4ac02264bb24" providerId="ADAL" clId="{7AF5FFB1-B73B-4406-A43E-54099A14457F}" dt="2019-10-16T10:42:03.611" v="1021" actId="478"/>
          <ac:spMkLst>
            <pc:docMk/>
            <pc:sldMk cId="4006128019" sldId="282"/>
            <ac:spMk id="3" creationId="{919D1693-B556-4F29-975C-62C9085F8A5B}"/>
          </ac:spMkLst>
        </pc:spChg>
        <pc:spChg chg="mod">
          <ac:chgData name="Milena Goryachkovska" userId="bc524afb-d24f-41ce-8bf4-4ac02264bb24" providerId="ADAL" clId="{7AF5FFB1-B73B-4406-A43E-54099A14457F}" dt="2019-10-16T10:42:44.438" v="1036" actId="14100"/>
          <ac:spMkLst>
            <pc:docMk/>
            <pc:sldMk cId="4006128019" sldId="282"/>
            <ac:spMk id="4" creationId="{B5609D98-742B-4BEB-B7F4-78805C7402DB}"/>
          </ac:spMkLst>
        </pc:spChg>
        <pc:spChg chg="add del mod">
          <ac:chgData name="Milena Goryachkovska" userId="bc524afb-d24f-41ce-8bf4-4ac02264bb24" providerId="ADAL" clId="{7AF5FFB1-B73B-4406-A43E-54099A14457F}" dt="2019-10-16T10:42:06.008" v="1022" actId="478"/>
          <ac:spMkLst>
            <pc:docMk/>
            <pc:sldMk cId="4006128019" sldId="282"/>
            <ac:spMk id="5" creationId="{0B6E2AA2-28FA-4F7C-B905-98677303DAE1}"/>
          </ac:spMkLst>
        </pc:spChg>
        <pc:spChg chg="add del mod">
          <ac:chgData name="Milena Goryachkovska" userId="bc524afb-d24f-41ce-8bf4-4ac02264bb24" providerId="ADAL" clId="{7AF5FFB1-B73B-4406-A43E-54099A14457F}" dt="2019-10-16T10:42:46.208" v="1037" actId="478"/>
          <ac:spMkLst>
            <pc:docMk/>
            <pc:sldMk cId="4006128019" sldId="282"/>
            <ac:spMk id="7" creationId="{8FE583A2-266A-4066-98DD-86A64BDAD86C}"/>
          </ac:spMkLst>
        </pc:spChg>
        <pc:spChg chg="add del mod">
          <ac:chgData name="Milena Goryachkovska" userId="bc524afb-d24f-41ce-8bf4-4ac02264bb24" providerId="ADAL" clId="{7AF5FFB1-B73B-4406-A43E-54099A14457F}" dt="2019-10-16T10:42:48.751" v="1038" actId="478"/>
          <ac:spMkLst>
            <pc:docMk/>
            <pc:sldMk cId="4006128019" sldId="282"/>
            <ac:spMk id="9" creationId="{D7C09EFA-EB81-4AE7-A2D3-5BD9E63DAB4B}"/>
          </ac:spMkLst>
        </pc:spChg>
        <pc:spChg chg="add mod">
          <ac:chgData name="Milena Goryachkovska" userId="bc524afb-d24f-41ce-8bf4-4ac02264bb24" providerId="ADAL" clId="{7AF5FFB1-B73B-4406-A43E-54099A14457F}" dt="2019-10-16T10:46:03.246" v="1098" actId="1076"/>
          <ac:spMkLst>
            <pc:docMk/>
            <pc:sldMk cId="4006128019" sldId="282"/>
            <ac:spMk id="11" creationId="{B432BC4A-EAF6-46A8-B12A-CAA257D317BB}"/>
          </ac:spMkLst>
        </pc:spChg>
        <pc:spChg chg="add mod">
          <ac:chgData name="Milena Goryachkovska" userId="bc524afb-d24f-41ce-8bf4-4ac02264bb24" providerId="ADAL" clId="{7AF5FFB1-B73B-4406-A43E-54099A14457F}" dt="2019-10-16T10:46:06.454" v="1099" actId="1076"/>
          <ac:spMkLst>
            <pc:docMk/>
            <pc:sldMk cId="4006128019" sldId="282"/>
            <ac:spMk id="12" creationId="{612630B5-FD69-49BF-94E5-21ED46893DE5}"/>
          </ac:spMkLst>
        </pc:spChg>
        <pc:spChg chg="add mod">
          <ac:chgData name="Milena Goryachkovska" userId="bc524afb-d24f-41ce-8bf4-4ac02264bb24" providerId="ADAL" clId="{7AF5FFB1-B73B-4406-A43E-54099A14457F}" dt="2019-10-16T10:45:59.584" v="1097" actId="1076"/>
          <ac:spMkLst>
            <pc:docMk/>
            <pc:sldMk cId="4006128019" sldId="282"/>
            <ac:spMk id="13" creationId="{930361FC-9F60-45B6-920D-AC8435385378}"/>
          </ac:spMkLst>
        </pc:spChg>
        <pc:spChg chg="add mod">
          <ac:chgData name="Milena Goryachkovska" userId="bc524afb-d24f-41ce-8bf4-4ac02264bb24" providerId="ADAL" clId="{7AF5FFB1-B73B-4406-A43E-54099A14457F}" dt="2019-10-16T10:46:09.792" v="1100" actId="1076"/>
          <ac:spMkLst>
            <pc:docMk/>
            <pc:sldMk cId="4006128019" sldId="282"/>
            <ac:spMk id="14" creationId="{D0507A42-0523-421A-8F40-3FF5CBFDDE0C}"/>
          </ac:spMkLst>
        </pc:spChg>
        <pc:picChg chg="add del">
          <ac:chgData name="Milena Goryachkovska" userId="bc524afb-d24f-41ce-8bf4-4ac02264bb24" providerId="ADAL" clId="{7AF5FFB1-B73B-4406-A43E-54099A14457F}" dt="2019-10-16T10:42:12.668" v="1024"/>
          <ac:picMkLst>
            <pc:docMk/>
            <pc:sldMk cId="4006128019" sldId="282"/>
            <ac:picMk id="6" creationId="{29B002B0-F61B-42C7-BB28-08349C6AF03A}"/>
          </ac:picMkLst>
        </pc:picChg>
        <pc:picChg chg="add mod">
          <ac:chgData name="Milena Goryachkovska" userId="bc524afb-d24f-41ce-8bf4-4ac02264bb24" providerId="ADAL" clId="{7AF5FFB1-B73B-4406-A43E-54099A14457F}" dt="2019-10-16T10:45:57.470" v="1096" actId="1076"/>
          <ac:picMkLst>
            <pc:docMk/>
            <pc:sldMk cId="4006128019" sldId="282"/>
            <ac:picMk id="10" creationId="{042193E4-6B30-421D-8937-44767CEE6F8E}"/>
          </ac:picMkLst>
        </pc:picChg>
      </pc:sldChg>
      <pc:sldChg chg="modSp add">
        <pc:chgData name="Milena Goryachkovska" userId="bc524afb-d24f-41ce-8bf4-4ac02264bb24" providerId="ADAL" clId="{7AF5FFB1-B73B-4406-A43E-54099A14457F}" dt="2019-10-16T11:06:49.127" v="1237" actId="20577"/>
        <pc:sldMkLst>
          <pc:docMk/>
          <pc:sldMk cId="2907058240" sldId="283"/>
        </pc:sldMkLst>
        <pc:spChg chg="mod">
          <ac:chgData name="Milena Goryachkovska" userId="bc524afb-d24f-41ce-8bf4-4ac02264bb24" providerId="ADAL" clId="{7AF5FFB1-B73B-4406-A43E-54099A14457F}" dt="2019-10-16T10:52:59.074" v="1135" actId="207"/>
          <ac:spMkLst>
            <pc:docMk/>
            <pc:sldMk cId="2907058240" sldId="283"/>
            <ac:spMk id="3" creationId="{8CAA14B4-4987-43B1-B4C1-24D33EBFCEFA}"/>
          </ac:spMkLst>
        </pc:spChg>
        <pc:spChg chg="mod">
          <ac:chgData name="Milena Goryachkovska" userId="bc524afb-d24f-41ce-8bf4-4ac02264bb24" providerId="ADAL" clId="{7AF5FFB1-B73B-4406-A43E-54099A14457F}" dt="2019-10-16T11:06:49.127" v="1237" actId="20577"/>
          <ac:spMkLst>
            <pc:docMk/>
            <pc:sldMk cId="2907058240" sldId="283"/>
            <ac:spMk id="5" creationId="{1B0756E6-517B-4A75-8A2D-9D9A49AC22B3}"/>
          </ac:spMkLst>
        </pc:spChg>
      </pc:sldChg>
      <pc:sldChg chg="modSp add ord">
        <pc:chgData name="Milena Goryachkovska" userId="bc524afb-d24f-41ce-8bf4-4ac02264bb24" providerId="ADAL" clId="{7AF5FFB1-B73B-4406-A43E-54099A14457F}" dt="2019-10-16T11:47:35.119" v="2089" actId="207"/>
        <pc:sldMkLst>
          <pc:docMk/>
          <pc:sldMk cId="3423373137" sldId="284"/>
        </pc:sldMkLst>
        <pc:spChg chg="mod">
          <ac:chgData name="Milena Goryachkovska" userId="bc524afb-d24f-41ce-8bf4-4ac02264bb24" providerId="ADAL" clId="{7AF5FFB1-B73B-4406-A43E-54099A14457F}" dt="2019-10-16T11:47:35.119" v="2089" actId="207"/>
          <ac:spMkLst>
            <pc:docMk/>
            <pc:sldMk cId="3423373137" sldId="284"/>
            <ac:spMk id="4" creationId="{A6139C9B-1B6D-4622-BEEE-D82DB40E110E}"/>
          </ac:spMkLst>
        </pc:spChg>
        <pc:spChg chg="mod">
          <ac:chgData name="Milena Goryachkovska" userId="bc524afb-d24f-41ce-8bf4-4ac02264bb24" providerId="ADAL" clId="{7AF5FFB1-B73B-4406-A43E-54099A14457F}" dt="2019-10-16T11:42:41.700" v="2082" actId="20577"/>
          <ac:spMkLst>
            <pc:docMk/>
            <pc:sldMk cId="3423373137" sldId="284"/>
            <ac:spMk id="5" creationId="{61BCABB8-7246-4E27-967E-7C191D0C21B5}"/>
          </ac:spMkLst>
        </pc:spChg>
      </pc:sldChg>
      <pc:sldChg chg="add del">
        <pc:chgData name="Milena Goryachkovska" userId="bc524afb-d24f-41ce-8bf4-4ac02264bb24" providerId="ADAL" clId="{7AF5FFB1-B73B-4406-A43E-54099A14457F}" dt="2019-10-16T11:16:49.467" v="1628" actId="2696"/>
        <pc:sldMkLst>
          <pc:docMk/>
          <pc:sldMk cId="348509660" sldId="285"/>
        </pc:sldMkLst>
      </pc:sldChg>
      <pc:sldChg chg="modSp add ord">
        <pc:chgData name="Milena Goryachkovska" userId="bc524afb-d24f-41ce-8bf4-4ac02264bb24" providerId="ADAL" clId="{7AF5FFB1-B73B-4406-A43E-54099A14457F}" dt="2019-10-16T11:47:32.315" v="2088" actId="207"/>
        <pc:sldMkLst>
          <pc:docMk/>
          <pc:sldMk cId="1249069079" sldId="286"/>
        </pc:sldMkLst>
        <pc:spChg chg="mod">
          <ac:chgData name="Milena Goryachkovska" userId="bc524afb-d24f-41ce-8bf4-4ac02264bb24" providerId="ADAL" clId="{7AF5FFB1-B73B-4406-A43E-54099A14457F}" dt="2019-10-16T11:47:32.315" v="2088" actId="207"/>
          <ac:spMkLst>
            <pc:docMk/>
            <pc:sldMk cId="1249069079" sldId="286"/>
            <ac:spMk id="4" creationId="{A6139C9B-1B6D-4622-BEEE-D82DB40E110E}"/>
          </ac:spMkLst>
        </pc:spChg>
        <pc:spChg chg="mod">
          <ac:chgData name="Milena Goryachkovska" userId="bc524afb-d24f-41ce-8bf4-4ac02264bb24" providerId="ADAL" clId="{7AF5FFB1-B73B-4406-A43E-54099A14457F}" dt="2019-10-16T11:20:22.015" v="1763" actId="14100"/>
          <ac:spMkLst>
            <pc:docMk/>
            <pc:sldMk cId="1249069079" sldId="286"/>
            <ac:spMk id="5" creationId="{61BCABB8-7246-4E27-967E-7C191D0C21B5}"/>
          </ac:spMkLst>
        </pc:spChg>
      </pc:sldChg>
      <pc:sldChg chg="addSp delSp modSp add ord">
        <pc:chgData name="Milena Goryachkovska" userId="bc524afb-d24f-41ce-8bf4-4ac02264bb24" providerId="ADAL" clId="{7AF5FFB1-B73B-4406-A43E-54099A14457F}" dt="2019-10-16T11:36:26.207" v="1963" actId="1076"/>
        <pc:sldMkLst>
          <pc:docMk/>
          <pc:sldMk cId="2861986680" sldId="287"/>
        </pc:sldMkLst>
        <pc:spChg chg="mod">
          <ac:chgData name="Milena Goryachkovska" userId="bc524afb-d24f-41ce-8bf4-4ac02264bb24" providerId="ADAL" clId="{7AF5FFB1-B73B-4406-A43E-54099A14457F}" dt="2019-10-16T11:35:41.215" v="1954" actId="1076"/>
          <ac:spMkLst>
            <pc:docMk/>
            <pc:sldMk cId="2861986680" sldId="287"/>
            <ac:spMk id="2" creationId="{3500A83D-04FE-4044-A5B5-EA586CD22298}"/>
          </ac:spMkLst>
        </pc:spChg>
        <pc:spChg chg="add mod">
          <ac:chgData name="Milena Goryachkovska" userId="bc524afb-d24f-41ce-8bf4-4ac02264bb24" providerId="ADAL" clId="{7AF5FFB1-B73B-4406-A43E-54099A14457F}" dt="2019-10-16T11:36:26.207" v="1963" actId="1076"/>
          <ac:spMkLst>
            <pc:docMk/>
            <pc:sldMk cId="2861986680" sldId="287"/>
            <ac:spMk id="4" creationId="{BB0F6683-86D5-4E03-A827-467B462D3BF8}"/>
          </ac:spMkLst>
        </pc:spChg>
        <pc:spChg chg="del">
          <ac:chgData name="Milena Goryachkovska" userId="bc524afb-d24f-41ce-8bf4-4ac02264bb24" providerId="ADAL" clId="{7AF5FFB1-B73B-4406-A43E-54099A14457F}" dt="2019-10-16T11:24:34.234" v="1810" actId="478"/>
          <ac:spMkLst>
            <pc:docMk/>
            <pc:sldMk cId="2861986680" sldId="287"/>
            <ac:spMk id="7" creationId="{D891514E-5653-4BCA-AE9A-5C16F14BF68A}"/>
          </ac:spMkLst>
        </pc:spChg>
        <pc:picChg chg="add del">
          <ac:chgData name="Milena Goryachkovska" userId="bc524afb-d24f-41ce-8bf4-4ac02264bb24" providerId="ADAL" clId="{7AF5FFB1-B73B-4406-A43E-54099A14457F}" dt="2019-10-16T11:24:40.433" v="1812"/>
          <ac:picMkLst>
            <pc:docMk/>
            <pc:sldMk cId="2861986680" sldId="287"/>
            <ac:picMk id="3" creationId="{E10C848A-AB80-4236-9FDB-5F25017D402A}"/>
          </ac:picMkLst>
        </pc:picChg>
      </pc:sldChg>
      <pc:sldChg chg="addSp delSp modSp add ord">
        <pc:chgData name="Milena Goryachkovska" userId="bc524afb-d24f-41ce-8bf4-4ac02264bb24" providerId="ADAL" clId="{7AF5FFB1-B73B-4406-A43E-54099A14457F}" dt="2019-10-16T11:44:12.135" v="2087" actId="1076"/>
        <pc:sldMkLst>
          <pc:docMk/>
          <pc:sldMk cId="386782753" sldId="288"/>
        </pc:sldMkLst>
        <pc:spChg chg="del">
          <ac:chgData name="Milena Goryachkovska" userId="bc524afb-d24f-41ce-8bf4-4ac02264bb24" providerId="ADAL" clId="{7AF5FFB1-B73B-4406-A43E-54099A14457F}" dt="2019-10-16T11:24:49.147" v="1815" actId="478"/>
          <ac:spMkLst>
            <pc:docMk/>
            <pc:sldMk cId="386782753" sldId="288"/>
            <ac:spMk id="2" creationId="{D2DD5D4E-FE0C-425D-947B-3B186EE7780E}"/>
          </ac:spMkLst>
        </pc:spChg>
        <pc:spChg chg="del">
          <ac:chgData name="Milena Goryachkovska" userId="bc524afb-d24f-41ce-8bf4-4ac02264bb24" providerId="ADAL" clId="{7AF5FFB1-B73B-4406-A43E-54099A14457F}" dt="2019-10-16T11:24:47.459" v="1814" actId="478"/>
          <ac:spMkLst>
            <pc:docMk/>
            <pc:sldMk cId="386782753" sldId="288"/>
            <ac:spMk id="3" creationId="{F477A818-2DF5-42EE-A4D3-A11A6C599828}"/>
          </ac:spMkLst>
        </pc:spChg>
        <pc:picChg chg="add mod">
          <ac:chgData name="Milena Goryachkovska" userId="bc524afb-d24f-41ce-8bf4-4ac02264bb24" providerId="ADAL" clId="{7AF5FFB1-B73B-4406-A43E-54099A14457F}" dt="2019-10-16T11:44:12.135" v="2087" actId="1076"/>
          <ac:picMkLst>
            <pc:docMk/>
            <pc:sldMk cId="386782753" sldId="288"/>
            <ac:picMk id="4" creationId="{C87CDD7B-1321-4B39-B1F6-EB4DB8816EF4}"/>
          </ac:picMkLst>
        </pc:picChg>
      </pc:sldChg>
      <pc:sldChg chg="addSp delSp modSp add">
        <pc:chgData name="Milena Goryachkovska" userId="bc524afb-d24f-41ce-8bf4-4ac02264bb24" providerId="ADAL" clId="{7AF5FFB1-B73B-4406-A43E-54099A14457F}" dt="2019-10-16T11:34:01.383" v="1897" actId="1076"/>
        <pc:sldMkLst>
          <pc:docMk/>
          <pc:sldMk cId="3828286324" sldId="289"/>
        </pc:sldMkLst>
        <pc:spChg chg="del mod">
          <ac:chgData name="Milena Goryachkovska" userId="bc524afb-d24f-41ce-8bf4-4ac02264bb24" providerId="ADAL" clId="{7AF5FFB1-B73B-4406-A43E-54099A14457F}" dt="2019-10-16T11:32:56.979" v="1863" actId="478"/>
          <ac:spMkLst>
            <pc:docMk/>
            <pc:sldMk cId="3828286324" sldId="289"/>
            <ac:spMk id="2" creationId="{3500A83D-04FE-4044-A5B5-EA586CD22298}"/>
          </ac:spMkLst>
        </pc:spChg>
        <pc:spChg chg="add del mod">
          <ac:chgData name="Milena Goryachkovska" userId="bc524afb-d24f-41ce-8bf4-4ac02264bb24" providerId="ADAL" clId="{7AF5FFB1-B73B-4406-A43E-54099A14457F}" dt="2019-10-16T11:31:15.588" v="1855" actId="478"/>
          <ac:spMkLst>
            <pc:docMk/>
            <pc:sldMk cId="3828286324" sldId="289"/>
            <ac:spMk id="4" creationId="{BB0F6683-86D5-4E03-A827-467B462D3BF8}"/>
          </ac:spMkLst>
        </pc:spChg>
        <pc:spChg chg="add del mod">
          <ac:chgData name="Milena Goryachkovska" userId="bc524afb-d24f-41ce-8bf4-4ac02264bb24" providerId="ADAL" clId="{7AF5FFB1-B73B-4406-A43E-54099A14457F}" dt="2019-10-16T11:33:01.413" v="1864" actId="478"/>
          <ac:spMkLst>
            <pc:docMk/>
            <pc:sldMk cId="3828286324" sldId="289"/>
            <ac:spMk id="7" creationId="{AE945381-E1BF-4019-80E5-6356F789E0DF}"/>
          </ac:spMkLst>
        </pc:spChg>
        <pc:spChg chg="add mod">
          <ac:chgData name="Milena Goryachkovska" userId="bc524afb-d24f-41ce-8bf4-4ac02264bb24" providerId="ADAL" clId="{7AF5FFB1-B73B-4406-A43E-54099A14457F}" dt="2019-10-16T11:34:01.383" v="1897" actId="1076"/>
          <ac:spMkLst>
            <pc:docMk/>
            <pc:sldMk cId="3828286324" sldId="289"/>
            <ac:spMk id="8" creationId="{870AF079-D8A1-44EC-9018-D30420E88EA6}"/>
          </ac:spMkLst>
        </pc:spChg>
        <pc:picChg chg="add del mod">
          <ac:chgData name="Milena Goryachkovska" userId="bc524afb-d24f-41ce-8bf4-4ac02264bb24" providerId="ADAL" clId="{7AF5FFB1-B73B-4406-A43E-54099A14457F}" dt="2019-10-16T11:32:50.522" v="1861" actId="478"/>
          <ac:picMkLst>
            <pc:docMk/>
            <pc:sldMk cId="3828286324" sldId="289"/>
            <ac:picMk id="3" creationId="{7B500470-ABAE-435B-B471-D2DC1AC1D0D8}"/>
          </ac:picMkLst>
        </pc:picChg>
        <pc:picChg chg="add mod">
          <ac:chgData name="Milena Goryachkovska" userId="bc524afb-d24f-41ce-8bf4-4ac02264bb24" providerId="ADAL" clId="{7AF5FFB1-B73B-4406-A43E-54099A14457F}" dt="2019-10-16T11:33:07.726" v="1866" actId="1076"/>
          <ac:picMkLst>
            <pc:docMk/>
            <pc:sldMk cId="3828286324" sldId="289"/>
            <ac:picMk id="5" creationId="{D8ABD700-1FE0-4A33-9E2D-2F60FA8C62B4}"/>
          </ac:picMkLst>
        </pc:picChg>
      </pc:sldChg>
      <pc:sldChg chg="modSp add ord">
        <pc:chgData name="Milena Goryachkovska" userId="bc524afb-d24f-41ce-8bf4-4ac02264bb24" providerId="ADAL" clId="{7AF5FFB1-B73B-4406-A43E-54099A14457F}" dt="2019-10-16T11:35:21.972" v="1951"/>
        <pc:sldMkLst>
          <pc:docMk/>
          <pc:sldMk cId="545621939" sldId="290"/>
        </pc:sldMkLst>
        <pc:spChg chg="mod">
          <ac:chgData name="Milena Goryachkovska" userId="bc524afb-d24f-41ce-8bf4-4ac02264bb24" providerId="ADAL" clId="{7AF5FFB1-B73B-4406-A43E-54099A14457F}" dt="2019-10-16T11:34:23.358" v="1917" actId="20577"/>
          <ac:spMkLst>
            <pc:docMk/>
            <pc:sldMk cId="545621939" sldId="290"/>
            <ac:spMk id="2" creationId="{3500A83D-04FE-4044-A5B5-EA586CD22298}"/>
          </ac:spMkLst>
        </pc:spChg>
        <pc:spChg chg="mod">
          <ac:chgData name="Milena Goryachkovska" userId="bc524afb-d24f-41ce-8bf4-4ac02264bb24" providerId="ADAL" clId="{7AF5FFB1-B73B-4406-A43E-54099A14457F}" dt="2019-10-16T11:35:21.972" v="1951"/>
          <ac:spMkLst>
            <pc:docMk/>
            <pc:sldMk cId="545621939" sldId="290"/>
            <ac:spMk id="4" creationId="{BB0F6683-86D5-4E03-A827-467B462D3BF8}"/>
          </ac:spMkLst>
        </pc:spChg>
      </pc:sldChg>
      <pc:sldChg chg="addSp delSp modSp add">
        <pc:chgData name="Milena Goryachkovska" userId="bc524afb-d24f-41ce-8bf4-4ac02264bb24" providerId="ADAL" clId="{7AF5FFB1-B73B-4406-A43E-54099A14457F}" dt="2019-10-16T11:40:16.055" v="2011" actId="1076"/>
        <pc:sldMkLst>
          <pc:docMk/>
          <pc:sldMk cId="2923464018" sldId="291"/>
        </pc:sldMkLst>
        <pc:spChg chg="add del mod">
          <ac:chgData name="Milena Goryachkovska" userId="bc524afb-d24f-41ce-8bf4-4ac02264bb24" providerId="ADAL" clId="{7AF5FFB1-B73B-4406-A43E-54099A14457F}" dt="2019-10-16T11:40:16.055" v="2011" actId="1076"/>
          <ac:spMkLst>
            <pc:docMk/>
            <pc:sldMk cId="2923464018" sldId="291"/>
            <ac:spMk id="4" creationId="{1F065526-0AC3-46AC-80D1-F4DF790C1266}"/>
          </ac:spMkLst>
        </pc:spChg>
      </pc:sldChg>
      <pc:sldChg chg="modSp add">
        <pc:chgData name="Milena Goryachkovska" userId="bc524afb-d24f-41ce-8bf4-4ac02264bb24" providerId="ADAL" clId="{7AF5FFB1-B73B-4406-A43E-54099A14457F}" dt="2019-10-16T11:42:09.368" v="2060" actId="20577"/>
        <pc:sldMkLst>
          <pc:docMk/>
          <pc:sldMk cId="4092655921" sldId="292"/>
        </pc:sldMkLst>
        <pc:spChg chg="mod">
          <ac:chgData name="Milena Goryachkovska" userId="bc524afb-d24f-41ce-8bf4-4ac02264bb24" providerId="ADAL" clId="{7AF5FFB1-B73B-4406-A43E-54099A14457F}" dt="2019-10-16T11:42:09.368" v="2060" actId="20577"/>
          <ac:spMkLst>
            <pc:docMk/>
            <pc:sldMk cId="4092655921" sldId="292"/>
            <ac:spMk id="4" creationId="{1F065526-0AC3-46AC-80D1-F4DF790C126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5404F-5DF1-4306-9205-801602061AFC}" type="datetimeFigureOut">
              <a:rPr lang="uk-UA" smtClean="0"/>
              <a:t>17.10.2019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77C44-1D8F-42AC-80BF-EB0406EE8B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4867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77C44-1D8F-42AC-80BF-EB0406EE8BB5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1578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07C60-F516-4584-B0E2-DE88FEA1B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6698553-8D06-4BC8-92D5-AB02D1E68E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E1D091A-3026-49B1-ACE9-EE76B0D8A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C535-A337-46F6-893A-60F711D7972C}" type="datetimeFigureOut">
              <a:rPr lang="uk-UA" smtClean="0"/>
              <a:t>17.10.2019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6E7B344-EA06-4242-A0D0-CC8989AC1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FC0AB86-66C4-4E56-9EC7-D4CFB4579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7A4E-8DB0-437D-B1BF-829E4F7A2F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7365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A6A47-2FD1-445C-9FAD-F5D9A760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6993059-F7F4-4AB4-BF74-D083E64C58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3535E5C-9111-4208-94D3-0A69054B3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C535-A337-46F6-893A-60F711D7972C}" type="datetimeFigureOut">
              <a:rPr lang="uk-UA" smtClean="0"/>
              <a:t>17.10.2019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97B406-D26D-4BD1-A8D2-9E955E079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B3B28DB-4A70-44C3-BDC4-8B74213D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7A4E-8DB0-437D-B1BF-829E4F7A2F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4381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18864E3-23CF-49E0-8B9C-F189804053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8FA88E6-1271-43A0-9C1F-0E3950BAA5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D48F925-CF79-421D-84E2-94B21B0D3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C535-A337-46F6-893A-60F711D7972C}" type="datetimeFigureOut">
              <a:rPr lang="uk-UA" smtClean="0"/>
              <a:t>17.10.2019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F3E2FD-612E-40AD-9B3A-B90D8030D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A201DA-F041-4277-875A-8831D60C0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7A4E-8DB0-437D-B1BF-829E4F7A2F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6466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8223C-6426-4C12-89C5-FDE25AFDF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7F4E263-F843-4F03-BE6D-7C5130AFF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DD805B1-B7CC-44BF-A2B5-3D7C401A4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C535-A337-46F6-893A-60F711D7972C}" type="datetimeFigureOut">
              <a:rPr lang="uk-UA" smtClean="0"/>
              <a:t>17.10.2019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0F7763C-FC98-4FCC-91BC-1139311B8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659FFB0-9BFA-4F5F-89DE-85BFBBCF3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7A4E-8DB0-437D-B1BF-829E4F7A2F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2568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FA8A74-3A0F-4BAE-9822-714658DA4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2A7973A-B790-4D55-845E-2576ECC46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FF66C2-FC1F-4F71-B646-72A9E2865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C535-A337-46F6-893A-60F711D7972C}" type="datetimeFigureOut">
              <a:rPr lang="uk-UA" smtClean="0"/>
              <a:t>17.10.2019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5298AF-CD03-4E7C-A849-AA32593CA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287CADD-82A3-4601-9886-D1DE721F0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7A4E-8DB0-437D-B1BF-829E4F7A2F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6538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5024D9-7D76-4BF4-B6B7-18FD72861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273E8CC-1B63-4305-A1BB-EBCB1DD592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2C84ABA-C4C1-4A71-8FB5-AA02E72E3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960FC87-2AFF-4DC8-BD5D-33B0CFEE3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C535-A337-46F6-893A-60F711D7972C}" type="datetimeFigureOut">
              <a:rPr lang="uk-UA" smtClean="0"/>
              <a:t>17.10.2019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4346BC9-6400-4E40-9DAA-4A53C7AA0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4181B14-2BAD-4A18-818A-77489E5F1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7A4E-8DB0-437D-B1BF-829E4F7A2F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380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D99F3-9073-4CE5-80B5-882109217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819A412-96EF-42CE-A30A-C297FEF04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B24711F-3545-48BB-80A1-2A331427E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96AF2BE-2993-4F02-8344-6F798171D4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3DC3062-03A7-4F4C-8B06-B5620A73F4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EC6C61E-1241-41B1-9205-67D55CEBD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C535-A337-46F6-893A-60F711D7972C}" type="datetimeFigureOut">
              <a:rPr lang="uk-UA" smtClean="0"/>
              <a:t>17.10.2019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EFAD840-0E37-47E3-B3A4-B89732B14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418DA5F-5ACA-418D-A3D4-2B82B215D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7A4E-8DB0-437D-B1BF-829E4F7A2F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3359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E4ED7B-7A51-446F-86D5-CDC873309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083654D-606E-4506-941A-3208CE724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C535-A337-46F6-893A-60F711D7972C}" type="datetimeFigureOut">
              <a:rPr lang="uk-UA" smtClean="0"/>
              <a:t>17.10.2019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B5A7C97-5E62-4AB2-B3D2-AF5F25818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838D8A1-1160-4796-9D42-26FEE758A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7A4E-8DB0-437D-B1BF-829E4F7A2F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6176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6D7FE0A-B574-402B-8239-9A0D6586B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C535-A337-46F6-893A-60F711D7972C}" type="datetimeFigureOut">
              <a:rPr lang="uk-UA" smtClean="0"/>
              <a:t>17.10.2019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53F2363-AF91-4814-9D22-73CDE6816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343F246-E293-45ED-AE06-E1A9FB6DA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7A4E-8DB0-437D-B1BF-829E4F7A2F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98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64D6E5-5FBC-4B74-A3D0-89FA0C4CE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5549FF8-5F08-42F2-9989-F6B4E7874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5B982CE-816A-414E-8084-1C70E0FE5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168BAD0-6E01-4171-B319-19F83285E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C535-A337-46F6-893A-60F711D7972C}" type="datetimeFigureOut">
              <a:rPr lang="uk-UA" smtClean="0"/>
              <a:t>17.10.2019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14D627B-D803-4365-BFA1-8087FCF02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BBDB204-4664-491E-9642-F29D2B183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7A4E-8DB0-437D-B1BF-829E4F7A2F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675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6D186C-2CAD-4013-B725-C7EE80C28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734F1AB-D886-46F0-8B95-E81E7E76D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5D11CBB-744B-4E6D-889C-6F26AF128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D0D445F-E56B-4D90-A000-89FE067AF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C535-A337-46F6-893A-60F711D7972C}" type="datetimeFigureOut">
              <a:rPr lang="uk-UA" smtClean="0"/>
              <a:t>17.10.2019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83322B6-9AC9-4857-BB8E-487ED1A8C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ECED7DD-AF96-4EE0-9FA7-C3A568A62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7A4E-8DB0-437D-B1BF-829E4F7A2F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8808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6BEE4A0-D078-4402-8724-C1827A773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87F69F2-7A54-4036-9761-A2DA38D7E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8FF095F-1870-4D1D-9DAE-50FDA0FD3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FC535-A337-46F6-893A-60F711D7972C}" type="datetimeFigureOut">
              <a:rPr lang="uk-UA" smtClean="0"/>
              <a:t>17.10.2019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79EB59C-6827-4FCF-B22D-4D506F8B65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9715481-8ACF-4788-86FF-07968DAB37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7A4E-8DB0-437D-B1BF-829E4F7A2F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486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B35E2B-29AA-46DE-A1B7-065C88D6D3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5728" y="461430"/>
            <a:ext cx="10120544" cy="3604543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003769"/>
                </a:solidFill>
                <a:latin typeface="Arial Black" panose="020B0A04020102020204" pitchFamily="34" charset="0"/>
              </a:rPr>
              <a:t>Гендерний моніторинг позачергових виборів народних депутатів України </a:t>
            </a:r>
            <a:br>
              <a:rPr lang="uk-UA" dirty="0">
                <a:solidFill>
                  <a:srgbClr val="003769"/>
                </a:solidFill>
                <a:latin typeface="Arial Black" panose="020B0A04020102020204" pitchFamily="34" charset="0"/>
              </a:rPr>
            </a:br>
            <a:r>
              <a:rPr lang="uk-UA" dirty="0">
                <a:solidFill>
                  <a:srgbClr val="003769"/>
                </a:solidFill>
                <a:latin typeface="Arial Black" panose="020B0A04020102020204" pitchFamily="34" charset="0"/>
              </a:rPr>
              <a:t>2019 року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2FC6DFF-A206-47BA-8C8D-1829DB1AB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91527"/>
            <a:ext cx="9144000" cy="1040907"/>
          </a:xfrm>
        </p:spPr>
        <p:txBody>
          <a:bodyPr>
            <a:normAutofit/>
          </a:bodyPr>
          <a:lstStyle/>
          <a:p>
            <a:r>
              <a:rPr lang="uk-UA" sz="4400" dirty="0">
                <a:solidFill>
                  <a:srgbClr val="EC6F27"/>
                </a:solidFill>
                <a:latin typeface="Arial Black" panose="020B0A04020102020204" pitchFamily="34" charset="0"/>
              </a:rPr>
              <a:t>ПРОМІЖНІ РЕЗУЛЬТАТИ</a:t>
            </a:r>
          </a:p>
        </p:txBody>
      </p:sp>
      <p:pic>
        <p:nvPicPr>
          <p:cNvPr id="4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29B05AB-9353-467C-9654-485FCF353C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99" y="2719412"/>
            <a:ext cx="3108966" cy="19197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35F5D6-1F31-4701-9AD6-C56628B9B5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279" y="2825032"/>
            <a:ext cx="2696047" cy="20254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3134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0A83D-04FE-4044-A5B5-EA586CD2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749" y="105814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uk-UA" sz="4900" dirty="0">
                <a:solidFill>
                  <a:srgbClr val="EC6F27"/>
                </a:solidFill>
                <a:latin typeface="Arial Black" panose="020B0A04020102020204" pitchFamily="34" charset="0"/>
                <a:ea typeface="+mn-ea"/>
                <a:cs typeface="+mn-cs"/>
              </a:rPr>
              <a:t>Представництво жінок серед кандидатів від політичних партій у одномандатних виборчих округах</a:t>
            </a:r>
            <a:br>
              <a:rPr lang="uk-UA" dirty="0"/>
            </a:br>
            <a:endParaRPr lang="uk-UA" dirty="0"/>
          </a:p>
        </p:txBody>
      </p:sp>
      <p:sp>
        <p:nvSpPr>
          <p:cNvPr id="4" name="Місце для вмісту 2">
            <a:extLst>
              <a:ext uri="{FF2B5EF4-FFF2-40B4-BE49-F238E27FC236}">
                <a16:creationId xmlns:a16="http://schemas.microsoft.com/office/drawing/2014/main" id="{F7B932CB-761D-4A5B-A267-16A3315C9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749" y="2935705"/>
            <a:ext cx="10515600" cy="3481889"/>
          </a:xfrm>
        </p:spPr>
        <p:txBody>
          <a:bodyPr>
            <a:normAutofit/>
          </a:bodyPr>
          <a:lstStyle/>
          <a:p>
            <a:r>
              <a:rPr lang="uk-UA" sz="4000" b="1" dirty="0"/>
              <a:t>3084 кандидатів від партій та самовисуванців, з них 480 жінок (16%) та 2604 чоловіків (84%)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16590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2">
            <a:extLst>
              <a:ext uri="{FF2B5EF4-FFF2-40B4-BE49-F238E27FC236}">
                <a16:creationId xmlns:a16="http://schemas.microsoft.com/office/drawing/2014/main" id="{F7B932CB-761D-4A5B-A267-16A3315C9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749" y="567891"/>
            <a:ext cx="10515600" cy="5428647"/>
          </a:xfrm>
        </p:spPr>
        <p:txBody>
          <a:bodyPr>
            <a:normAutofit/>
          </a:bodyPr>
          <a:lstStyle/>
          <a:p>
            <a:r>
              <a:rPr lang="uk-UA" sz="4400" b="1" dirty="0">
                <a:solidFill>
                  <a:srgbClr val="EC6F27"/>
                </a:solidFill>
              </a:rPr>
              <a:t>Кількісно, </a:t>
            </a:r>
            <a:r>
              <a:rPr lang="uk-UA" sz="4400" b="1" dirty="0"/>
              <a:t>із 10 партій найбільше жінок у одномандатних виборчих округах серед кандидатів від партій «Слуга народу» (199 осіб), «Опозиційна платформа – «За життя» (152), </a:t>
            </a:r>
            <a:r>
              <a:rPr lang="uk-UA" sz="4400" b="1" u="sng" dirty="0"/>
              <a:t>«Батьківщина» (146)</a:t>
            </a:r>
            <a:r>
              <a:rPr lang="uk-UA" sz="4400" b="1" dirty="0"/>
              <a:t>, «</a:t>
            </a:r>
            <a:r>
              <a:rPr lang="uk-UA" sz="4400" b="1" dirty="0" err="1"/>
              <a:t>Опозицiйний</a:t>
            </a:r>
            <a:r>
              <a:rPr lang="uk-UA" sz="4400" b="1" dirty="0"/>
              <a:t> блок» (136) та «Європейська солідарність» (133)</a:t>
            </a:r>
          </a:p>
          <a:p>
            <a:pPr marL="0" indent="0">
              <a:buNone/>
            </a:pPr>
            <a:endParaRPr lang="uk-UA" sz="3700" b="1" dirty="0"/>
          </a:p>
          <a:p>
            <a:endParaRPr lang="uk-UA" sz="3700" b="1" dirty="0"/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73149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2">
            <a:extLst>
              <a:ext uri="{FF2B5EF4-FFF2-40B4-BE49-F238E27FC236}">
                <a16:creationId xmlns:a16="http://schemas.microsoft.com/office/drawing/2014/main" id="{F7B932CB-761D-4A5B-A267-16A3315C9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749" y="567891"/>
            <a:ext cx="10515600" cy="5849703"/>
          </a:xfrm>
        </p:spPr>
        <p:txBody>
          <a:bodyPr>
            <a:normAutofit/>
          </a:bodyPr>
          <a:lstStyle/>
          <a:p>
            <a:r>
              <a:rPr lang="ru-RU" sz="3700" b="1" dirty="0" err="1"/>
              <a:t>Найвищий</a:t>
            </a:r>
            <a:r>
              <a:rPr lang="ru-RU" sz="3700" b="1" dirty="0"/>
              <a:t> </a:t>
            </a:r>
            <a:r>
              <a:rPr lang="ru-RU" sz="3700" b="1" dirty="0" err="1">
                <a:solidFill>
                  <a:srgbClr val="EC6F27"/>
                </a:solidFill>
              </a:rPr>
              <a:t>відсоток</a:t>
            </a:r>
            <a:r>
              <a:rPr lang="ru-RU" sz="3700" b="1" dirty="0"/>
              <a:t> </a:t>
            </a:r>
            <a:r>
              <a:rPr lang="ru-RU" sz="3700" b="1" dirty="0" err="1"/>
              <a:t>жінок</a:t>
            </a:r>
            <a:r>
              <a:rPr lang="ru-RU" sz="3700" b="1" dirty="0"/>
              <a:t> </a:t>
            </a:r>
            <a:r>
              <a:rPr lang="ru-RU" sz="3700" b="1" dirty="0" err="1"/>
              <a:t>серед</a:t>
            </a:r>
            <a:r>
              <a:rPr lang="ru-RU" sz="3700" b="1" dirty="0"/>
              <a:t> </a:t>
            </a:r>
            <a:r>
              <a:rPr lang="ru-RU" sz="3700" b="1" dirty="0" err="1"/>
              <a:t>кандидатів</a:t>
            </a:r>
            <a:r>
              <a:rPr lang="ru-RU" sz="3700" b="1" dirty="0"/>
              <a:t> у </a:t>
            </a:r>
            <a:r>
              <a:rPr lang="ru-RU" sz="3700" b="1" dirty="0" err="1"/>
              <a:t>одномандатних</a:t>
            </a:r>
            <a:r>
              <a:rPr lang="ru-RU" sz="3700" b="1" dirty="0"/>
              <a:t> </a:t>
            </a:r>
            <a:r>
              <a:rPr lang="ru-RU" sz="3700" b="1" dirty="0" err="1"/>
              <a:t>виборчих</a:t>
            </a:r>
            <a:r>
              <a:rPr lang="ru-RU" sz="3700" b="1" dirty="0"/>
              <a:t> округах – в </a:t>
            </a:r>
            <a:r>
              <a:rPr lang="ru-RU" sz="3700" b="1" dirty="0" err="1"/>
              <a:t>партії</a:t>
            </a:r>
            <a:r>
              <a:rPr lang="ru-RU" sz="3700" b="1" dirty="0"/>
              <a:t> «Голос» (29%), за нею </a:t>
            </a:r>
            <a:r>
              <a:rPr lang="ru-RU" sz="3700" b="1" dirty="0" err="1"/>
              <a:t>ідуть</a:t>
            </a:r>
            <a:r>
              <a:rPr lang="ru-RU" sz="3700" b="1" dirty="0"/>
              <a:t> «</a:t>
            </a:r>
            <a:r>
              <a:rPr lang="ru-RU" sz="3700" b="1" dirty="0" err="1"/>
              <a:t>Опозицiйний</a:t>
            </a:r>
            <a:r>
              <a:rPr lang="ru-RU" sz="3700" b="1" dirty="0"/>
              <a:t> блок» (22%) та «</a:t>
            </a:r>
            <a:r>
              <a:rPr lang="ru-RU" sz="3700" b="1" dirty="0" err="1"/>
              <a:t>Самопоміч</a:t>
            </a:r>
            <a:r>
              <a:rPr lang="ru-RU" sz="3700" b="1" dirty="0"/>
              <a:t>» (20%). </a:t>
            </a:r>
            <a:r>
              <a:rPr lang="ru-RU" sz="3700" b="1" dirty="0" err="1"/>
              <a:t>Серед</a:t>
            </a:r>
            <a:r>
              <a:rPr lang="ru-RU" sz="3700" b="1" dirty="0"/>
              <a:t> </a:t>
            </a:r>
            <a:r>
              <a:rPr lang="ru-RU" sz="3700" b="1" dirty="0" err="1"/>
              <a:t>кандидатів</a:t>
            </a:r>
            <a:r>
              <a:rPr lang="ru-RU" sz="3700" b="1" dirty="0"/>
              <a:t> </a:t>
            </a:r>
            <a:r>
              <a:rPr lang="ru-RU" sz="3700" b="1" dirty="0" err="1"/>
              <a:t>партії</a:t>
            </a:r>
            <a:r>
              <a:rPr lang="ru-RU" sz="3700" b="1" dirty="0"/>
              <a:t> «</a:t>
            </a:r>
            <a:r>
              <a:rPr lang="ru-RU" sz="3700" b="1" dirty="0" err="1"/>
              <a:t>Європейська</a:t>
            </a:r>
            <a:r>
              <a:rPr lang="ru-RU" sz="3700" b="1" dirty="0"/>
              <a:t> </a:t>
            </a:r>
            <a:r>
              <a:rPr lang="ru-RU" sz="3700" b="1" dirty="0" err="1"/>
              <a:t>солідарність</a:t>
            </a:r>
            <a:r>
              <a:rPr lang="ru-RU" sz="3700" b="1" dirty="0"/>
              <a:t>» в округах – 19% </a:t>
            </a:r>
            <a:r>
              <a:rPr lang="ru-RU" sz="3700" b="1" dirty="0" err="1"/>
              <a:t>жінок</a:t>
            </a:r>
            <a:r>
              <a:rPr lang="ru-RU" sz="3700" b="1" dirty="0"/>
              <a:t>, «Слуга народу» – 17%, </a:t>
            </a:r>
            <a:r>
              <a:rPr lang="ru-RU" sz="3700" b="1" u="sng" dirty="0"/>
              <a:t>«</a:t>
            </a:r>
            <a:r>
              <a:rPr lang="ru-RU" sz="3700" b="1" u="sng" dirty="0" err="1"/>
              <a:t>Батьківщина</a:t>
            </a:r>
            <a:r>
              <a:rPr lang="ru-RU" sz="3700" b="1" u="sng" dirty="0"/>
              <a:t>» – 15%</a:t>
            </a:r>
            <a:r>
              <a:rPr lang="ru-RU" sz="3700" b="1" dirty="0"/>
              <a:t>, «Радикальна </a:t>
            </a:r>
            <a:r>
              <a:rPr lang="ru-RU" sz="3700" b="1" dirty="0" err="1"/>
              <a:t>партія</a:t>
            </a:r>
            <a:r>
              <a:rPr lang="ru-RU" sz="3700" b="1" dirty="0"/>
              <a:t> Олега Ляшка» – 14%. </a:t>
            </a:r>
            <a:r>
              <a:rPr lang="ru-RU" sz="3700" b="1" dirty="0" err="1"/>
              <a:t>Найнижчий</a:t>
            </a:r>
            <a:r>
              <a:rPr lang="ru-RU" sz="3700" b="1" dirty="0"/>
              <a:t> </a:t>
            </a:r>
            <a:r>
              <a:rPr lang="ru-RU" sz="3700" b="1" dirty="0" err="1"/>
              <a:t>відсоток</a:t>
            </a:r>
            <a:r>
              <a:rPr lang="ru-RU" sz="3700" b="1" dirty="0"/>
              <a:t> </a:t>
            </a:r>
            <a:r>
              <a:rPr lang="ru-RU" sz="3700" b="1" dirty="0" err="1"/>
              <a:t>жінок</a:t>
            </a:r>
            <a:r>
              <a:rPr lang="ru-RU" sz="3700" b="1" dirty="0"/>
              <a:t> </a:t>
            </a:r>
            <a:r>
              <a:rPr lang="ru-RU" sz="3700" b="1" dirty="0" err="1"/>
              <a:t>серед</a:t>
            </a:r>
            <a:r>
              <a:rPr lang="ru-RU" sz="3700" b="1" dirty="0"/>
              <a:t> </a:t>
            </a:r>
            <a:r>
              <a:rPr lang="ru-RU" sz="3700" b="1" dirty="0" err="1"/>
              <a:t>кандидатів</a:t>
            </a:r>
            <a:r>
              <a:rPr lang="ru-RU" sz="3700" b="1" dirty="0"/>
              <a:t> у </a:t>
            </a:r>
            <a:r>
              <a:rPr lang="ru-RU" sz="3700" b="1" dirty="0" err="1"/>
              <a:t>мажоритарних</a:t>
            </a:r>
            <a:r>
              <a:rPr lang="ru-RU" sz="3700" b="1" dirty="0"/>
              <a:t> округах – в </a:t>
            </a:r>
            <a:r>
              <a:rPr lang="ru-RU" sz="3700" b="1" dirty="0" err="1"/>
              <a:t>партіях</a:t>
            </a:r>
            <a:r>
              <a:rPr lang="ru-RU" sz="3700" b="1" dirty="0"/>
              <a:t> «Сила і честь» та «</a:t>
            </a:r>
            <a:r>
              <a:rPr lang="ru-RU" sz="3700" b="1" dirty="0" err="1"/>
              <a:t>Опозиційна</a:t>
            </a:r>
            <a:r>
              <a:rPr lang="ru-RU" sz="3700" b="1" dirty="0"/>
              <a:t> платформа – «За </a:t>
            </a:r>
            <a:r>
              <a:rPr lang="ru-RU" sz="3700" b="1" dirty="0" err="1"/>
              <a:t>життя</a:t>
            </a:r>
            <a:r>
              <a:rPr lang="ru-RU" sz="3700" b="1" dirty="0"/>
              <a:t>» (по 10%) та «</a:t>
            </a:r>
            <a:r>
              <a:rPr lang="ru-RU" sz="3700" b="1" dirty="0" err="1"/>
              <a:t>Громадянська</a:t>
            </a:r>
            <a:r>
              <a:rPr lang="ru-RU" sz="3700" b="1" dirty="0"/>
              <a:t> </a:t>
            </a:r>
            <a:r>
              <a:rPr lang="ru-RU" sz="3700" b="1" dirty="0" err="1"/>
              <a:t>позиція</a:t>
            </a:r>
            <a:r>
              <a:rPr lang="ru-RU" sz="3700" b="1" dirty="0"/>
              <a:t>» (9%)</a:t>
            </a:r>
            <a:endParaRPr lang="uk-UA" sz="4000" dirty="0"/>
          </a:p>
          <a:p>
            <a:endParaRPr lang="uk-UA" sz="3700" b="1" dirty="0"/>
          </a:p>
          <a:p>
            <a:endParaRPr lang="uk-UA" sz="3700" b="1" dirty="0"/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26883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A37118-C8BC-49CE-BCE6-896B8AF85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21" y="0"/>
            <a:ext cx="10933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07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9409DB-F28D-48E9-955C-1968F9242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003" y="2732004"/>
            <a:ext cx="9273994" cy="3241284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1EF8EF5-95C8-4CBC-AB36-89F8F87A3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89" y="258247"/>
            <a:ext cx="10904621" cy="1665556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rgbClr val="EC6F27"/>
                </a:solidFill>
                <a:latin typeface="Arial Black" panose="020B0A04020102020204" pitchFamily="34" charset="0"/>
                <a:ea typeface="+mn-ea"/>
                <a:cs typeface="+mn-cs"/>
              </a:rPr>
              <a:t>Представництво жінок</a:t>
            </a:r>
            <a:r>
              <a:rPr lang="en-US">
                <a:solidFill>
                  <a:srgbClr val="EC6F27"/>
                </a:solidFill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lang="uk-UA">
                <a:solidFill>
                  <a:srgbClr val="EC6F27"/>
                </a:solidFill>
                <a:latin typeface="Arial Black" panose="020B0A04020102020204" pitchFamily="34" charset="0"/>
                <a:ea typeface="+mn-ea"/>
                <a:cs typeface="+mn-cs"/>
              </a:rPr>
              <a:t>серед </a:t>
            </a:r>
            <a:r>
              <a:rPr lang="uk-UA" dirty="0">
                <a:solidFill>
                  <a:srgbClr val="EC6F27"/>
                </a:solidFill>
                <a:latin typeface="Arial Black" panose="020B0A04020102020204" pitchFamily="34" charset="0"/>
                <a:ea typeface="+mn-ea"/>
                <a:cs typeface="+mn-cs"/>
              </a:rPr>
              <a:t>кандидатів партії «Батьківщина» 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B078BF3-E401-4B76-9063-1E3FAE3A1D3F}"/>
              </a:ext>
            </a:extLst>
          </p:cNvPr>
          <p:cNvSpPr txBox="1">
            <a:spLocks/>
          </p:cNvSpPr>
          <p:nvPr/>
        </p:nvSpPr>
        <p:spPr>
          <a:xfrm>
            <a:off x="529852" y="2646685"/>
            <a:ext cx="1858302" cy="1292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>
                <a:solidFill>
                  <a:srgbClr val="EC6F27"/>
                </a:solidFill>
                <a:latin typeface="Arial Black" panose="020B0A04020102020204" pitchFamily="34" charset="0"/>
                <a:ea typeface="+mn-ea"/>
                <a:cs typeface="+mn-cs"/>
              </a:rPr>
              <a:t>61 (30%)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66A32D7-7254-4D1F-BB00-74B311F8E123}"/>
              </a:ext>
            </a:extLst>
          </p:cNvPr>
          <p:cNvSpPr txBox="1">
            <a:spLocks/>
          </p:cNvSpPr>
          <p:nvPr/>
        </p:nvSpPr>
        <p:spPr>
          <a:xfrm>
            <a:off x="6095999" y="2646685"/>
            <a:ext cx="1858302" cy="1292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>
                <a:solidFill>
                  <a:srgbClr val="EC6F27"/>
                </a:solidFill>
                <a:latin typeface="Arial Black" panose="020B0A04020102020204" pitchFamily="34" charset="0"/>
                <a:ea typeface="+mn-ea"/>
                <a:cs typeface="+mn-cs"/>
              </a:rPr>
              <a:t>22 (15%)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87AD599-6FD1-423F-9BA0-49599C6C9CDE}"/>
              </a:ext>
            </a:extLst>
          </p:cNvPr>
          <p:cNvSpPr txBox="1">
            <a:spLocks/>
          </p:cNvSpPr>
          <p:nvPr/>
        </p:nvSpPr>
        <p:spPr>
          <a:xfrm>
            <a:off x="4060720" y="4156247"/>
            <a:ext cx="1858302" cy="1292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>
                <a:solidFill>
                  <a:srgbClr val="009ED5"/>
                </a:solidFill>
                <a:latin typeface="Arial Black" panose="020B0A04020102020204" pitchFamily="34" charset="0"/>
                <a:ea typeface="+mn-ea"/>
                <a:cs typeface="+mn-cs"/>
              </a:rPr>
              <a:t>145 (70%)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0DFB499-611C-4756-BE9E-4273696D9264}"/>
              </a:ext>
            </a:extLst>
          </p:cNvPr>
          <p:cNvSpPr txBox="1">
            <a:spLocks/>
          </p:cNvSpPr>
          <p:nvPr/>
        </p:nvSpPr>
        <p:spPr>
          <a:xfrm>
            <a:off x="9690008" y="4156247"/>
            <a:ext cx="1858302" cy="1292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>
                <a:solidFill>
                  <a:srgbClr val="009ED5"/>
                </a:solidFill>
                <a:latin typeface="Arial Black" panose="020B0A04020102020204" pitchFamily="34" charset="0"/>
                <a:ea typeface="+mn-ea"/>
                <a:cs typeface="+mn-cs"/>
              </a:rPr>
              <a:t>124 (85%)</a:t>
            </a:r>
          </a:p>
        </p:txBody>
      </p:sp>
    </p:spTree>
    <p:extLst>
      <p:ext uri="{BB962C8B-B14F-4D97-AF65-F5344CB8AC3E}">
        <p14:creationId xmlns:p14="http://schemas.microsoft.com/office/powerpoint/2010/main" val="393682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2">
            <a:extLst>
              <a:ext uri="{FF2B5EF4-FFF2-40B4-BE49-F238E27FC236}">
                <a16:creationId xmlns:a16="http://schemas.microsoft.com/office/drawing/2014/main" id="{F7B932CB-761D-4A5B-A267-16A3315C9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749" y="2991948"/>
            <a:ext cx="10515600" cy="3480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700" b="1" dirty="0"/>
              <a:t>Десять партій, що є об</a:t>
            </a:r>
            <a:r>
              <a:rPr lang="ru-RU" sz="3700" b="1" dirty="0"/>
              <a:t>’</a:t>
            </a:r>
            <a:r>
              <a:rPr lang="uk-UA" sz="3700" b="1" dirty="0" err="1"/>
              <a:t>єктом</a:t>
            </a:r>
            <a:r>
              <a:rPr lang="uk-UA" sz="3700" b="1" dirty="0"/>
              <a:t> моніторингу, висунули кандидатів у одномандатних виборчих округах в усіх областей України та у м. Київ. Представництво жінок та чоловіків від партій в областях не є збалансованим, із різницею від 0% до 27%</a:t>
            </a:r>
          </a:p>
          <a:p>
            <a:endParaRPr lang="uk-UA" sz="3700" b="1" dirty="0"/>
          </a:p>
          <a:p>
            <a:endParaRPr lang="uk-UA" dirty="0"/>
          </a:p>
          <a:p>
            <a:endParaRPr lang="uk-UA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BAC0110-A505-447F-A117-0B55200D7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749" y="105814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uk-UA" sz="4900" dirty="0">
                <a:solidFill>
                  <a:srgbClr val="EC6F27"/>
                </a:solidFill>
                <a:latin typeface="Arial Black" panose="020B0A04020102020204" pitchFamily="34" charset="0"/>
                <a:ea typeface="+mn-ea"/>
                <a:cs typeface="+mn-cs"/>
              </a:rPr>
              <a:t>Представництво жінок серед кандидатів від політичних партій у одномандатних виборчих округах</a:t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65159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956824-3657-4D12-B97B-5549918C0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59" y="0"/>
            <a:ext cx="111152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77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1BC954-81EC-4F7D-ADCF-C082F9EB8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056" y="75461"/>
            <a:ext cx="10515600" cy="1325563"/>
          </a:xfrm>
        </p:spPr>
        <p:txBody>
          <a:bodyPr/>
          <a:lstStyle/>
          <a:p>
            <a:r>
              <a:rPr lang="uk-UA" dirty="0">
                <a:solidFill>
                  <a:srgbClr val="EC6F27"/>
                </a:solidFill>
                <a:latin typeface="Arial Black" panose="020B0A04020102020204" pitchFamily="34" charset="0"/>
              </a:rPr>
              <a:t>Представництво жінок серед офіційних спостерігачів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19D1693-B556-4F29-975C-62C9085F8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17" y="1500326"/>
            <a:ext cx="11585360" cy="5282213"/>
          </a:xfrm>
        </p:spPr>
        <p:txBody>
          <a:bodyPr>
            <a:normAutofit fontScale="92500"/>
          </a:bodyPr>
          <a:lstStyle/>
          <a:p>
            <a:r>
              <a:rPr lang="uk-UA" sz="3700" b="1" dirty="0"/>
              <a:t>Політичні партії представляли 105,9 тис. офіційних спостерігачів, у тому </a:t>
            </a:r>
            <a:r>
              <a:rPr lang="uk-UA" sz="3700" b="1" dirty="0">
                <a:solidFill>
                  <a:srgbClr val="EC6F27"/>
                </a:solidFill>
              </a:rPr>
              <a:t>числі 64,5 тис. жінок (61%).</a:t>
            </a:r>
          </a:p>
          <a:p>
            <a:r>
              <a:rPr lang="uk-UA" sz="3700" b="1" dirty="0"/>
              <a:t>Жінки були активно залучені в ролі спостерігачок усіма політичними партіями. </a:t>
            </a:r>
            <a:r>
              <a:rPr lang="ru-RU" sz="3700" b="1" dirty="0" err="1"/>
              <a:t>Частка</a:t>
            </a:r>
            <a:r>
              <a:rPr lang="ru-RU" sz="3700" b="1" dirty="0"/>
              <a:t> </a:t>
            </a:r>
            <a:r>
              <a:rPr lang="ru-RU" sz="3700" b="1" dirty="0" err="1"/>
              <a:t>жінок</a:t>
            </a:r>
            <a:r>
              <a:rPr lang="ru-RU" sz="3700" b="1" dirty="0"/>
              <a:t> </a:t>
            </a:r>
            <a:r>
              <a:rPr lang="ru-RU" sz="3700" b="1" dirty="0" err="1"/>
              <a:t>серед</a:t>
            </a:r>
            <a:r>
              <a:rPr lang="ru-RU" sz="3700" b="1" dirty="0"/>
              <a:t> </a:t>
            </a:r>
            <a:r>
              <a:rPr lang="ru-RU" sz="3700" b="1" dirty="0" err="1"/>
              <a:t>офіційних</a:t>
            </a:r>
            <a:r>
              <a:rPr lang="ru-RU" sz="3700" b="1" dirty="0"/>
              <a:t> </a:t>
            </a:r>
            <a:r>
              <a:rPr lang="ru-RU" sz="3700" b="1" dirty="0" err="1"/>
              <a:t>спостерігачів</a:t>
            </a:r>
            <a:r>
              <a:rPr lang="ru-RU" sz="3700" b="1" dirty="0"/>
              <a:t> </a:t>
            </a:r>
            <a:r>
              <a:rPr lang="ru-RU" sz="3700" b="1" dirty="0" err="1"/>
              <a:t>від</a:t>
            </a:r>
            <a:r>
              <a:rPr lang="ru-RU" sz="3700" b="1" dirty="0"/>
              <a:t> </a:t>
            </a:r>
            <a:r>
              <a:rPr lang="ru-RU" sz="3700" b="1" dirty="0" err="1"/>
              <a:t>партії</a:t>
            </a:r>
            <a:r>
              <a:rPr lang="ru-RU" sz="3700" b="1" dirty="0"/>
              <a:t> </a:t>
            </a:r>
            <a:r>
              <a:rPr lang="ru-RU" sz="3700" b="1" u="sng" dirty="0"/>
              <a:t>«</a:t>
            </a:r>
            <a:r>
              <a:rPr lang="ru-RU" sz="3700" b="1" u="sng" dirty="0" err="1"/>
              <a:t>Батьківщина</a:t>
            </a:r>
            <a:r>
              <a:rPr lang="ru-RU" sz="3700" b="1" u="sng" dirty="0"/>
              <a:t>» – 60%</a:t>
            </a:r>
          </a:p>
          <a:p>
            <a:r>
              <a:rPr lang="uk-UA" sz="3700" b="1" dirty="0"/>
              <a:t>Жінки були активно залучені до забезпечення прозорості та підзвітності виборчого процесу в ролі спостерігачок від громадських організацій. Жінки налічують 8,5 тис. (58%) від зареєстрованих 14,7 тис. спостерігачів*</a:t>
            </a:r>
          </a:p>
          <a:p>
            <a:pPr marL="0" indent="0">
              <a:buNone/>
            </a:pPr>
            <a:r>
              <a:rPr lang="uk-UA" sz="1700" dirty="0"/>
              <a:t>*Вибірка з найбільших списків офіційних спостерігачів від 5 громадських організацій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4731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19D1693-B556-4F29-975C-62C9085F8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8487"/>
            <a:ext cx="10515600" cy="4149047"/>
          </a:xfrm>
        </p:spPr>
        <p:txBody>
          <a:bodyPr>
            <a:normAutofit lnSpcReduction="10000"/>
          </a:bodyPr>
          <a:lstStyle/>
          <a:p>
            <a:r>
              <a:rPr lang="uk-UA" sz="3700" b="1" dirty="0"/>
              <a:t>Із 3,5 тис. членів окружних виборчих комісій, організацію і проведення виборів забезпечували </a:t>
            </a:r>
            <a:r>
              <a:rPr lang="uk-UA" sz="3700" b="1" dirty="0">
                <a:solidFill>
                  <a:srgbClr val="EC6F27"/>
                </a:solidFill>
              </a:rPr>
              <a:t>понад 2 тис. жінок (59%)</a:t>
            </a:r>
          </a:p>
          <a:p>
            <a:r>
              <a:rPr lang="ru-RU" sz="3700" b="1" dirty="0"/>
              <a:t>В </a:t>
            </a:r>
            <a:r>
              <a:rPr lang="ru-RU" sz="3700" b="1" dirty="0" err="1"/>
              <a:t>усіх</a:t>
            </a:r>
            <a:r>
              <a:rPr lang="ru-RU" sz="3700" b="1" dirty="0"/>
              <a:t> </a:t>
            </a:r>
            <a:r>
              <a:rPr lang="ru-RU" sz="3700" b="1" dirty="0" err="1"/>
              <a:t>партіях</a:t>
            </a:r>
            <a:r>
              <a:rPr lang="ru-RU" sz="3700" b="1" dirty="0"/>
              <a:t>, </a:t>
            </a:r>
            <a:r>
              <a:rPr lang="ru-RU" sz="3700" b="1" dirty="0" err="1"/>
              <a:t>що</a:t>
            </a:r>
            <a:r>
              <a:rPr lang="ru-RU" sz="3700" b="1" dirty="0"/>
              <a:t> стали </a:t>
            </a:r>
            <a:r>
              <a:rPr lang="ru-RU" sz="3700" b="1" dirty="0" err="1"/>
              <a:t>об’єктом</a:t>
            </a:r>
            <a:r>
              <a:rPr lang="ru-RU" sz="3700" b="1" dirty="0"/>
              <a:t> </a:t>
            </a:r>
            <a:r>
              <a:rPr lang="ru-RU" sz="3700" b="1" dirty="0" err="1"/>
              <a:t>дослідження</a:t>
            </a:r>
            <a:r>
              <a:rPr lang="ru-RU" sz="3700" b="1" dirty="0"/>
              <a:t>, </a:t>
            </a:r>
            <a:r>
              <a:rPr lang="ru-RU" sz="3700" b="1" dirty="0" err="1"/>
              <a:t>жінки</a:t>
            </a:r>
            <a:r>
              <a:rPr lang="ru-RU" sz="3700" b="1" dirty="0"/>
              <a:t> </a:t>
            </a:r>
            <a:r>
              <a:rPr lang="ru-RU" sz="3700" b="1" dirty="0" err="1"/>
              <a:t>були</a:t>
            </a:r>
            <a:r>
              <a:rPr lang="ru-RU" sz="3700" b="1" dirty="0"/>
              <a:t> широко </a:t>
            </a:r>
            <a:r>
              <a:rPr lang="ru-RU" sz="3700" b="1" dirty="0" err="1"/>
              <a:t>залучені</a:t>
            </a:r>
            <a:r>
              <a:rPr lang="ru-RU" sz="3700" b="1" dirty="0"/>
              <a:t> до </a:t>
            </a:r>
            <a:r>
              <a:rPr lang="ru-RU" sz="3700" b="1" dirty="0" err="1"/>
              <a:t>роботи</a:t>
            </a:r>
            <a:r>
              <a:rPr lang="ru-RU" sz="3700" b="1" dirty="0"/>
              <a:t> в ОВК – </a:t>
            </a:r>
            <a:r>
              <a:rPr lang="ru-RU" sz="3700" b="1" dirty="0" err="1"/>
              <a:t>від</a:t>
            </a:r>
            <a:r>
              <a:rPr lang="ru-RU" sz="3700" b="1" dirty="0"/>
              <a:t> 41% до 63%. </a:t>
            </a:r>
            <a:r>
              <a:rPr lang="ru-RU" sz="3700" b="1" dirty="0" err="1"/>
              <a:t>Від</a:t>
            </a:r>
            <a:r>
              <a:rPr lang="ru-RU" sz="3700" b="1" dirty="0"/>
              <a:t> </a:t>
            </a:r>
            <a:r>
              <a:rPr lang="ru-RU" sz="3700" b="1" dirty="0" err="1"/>
              <a:t>партії</a:t>
            </a:r>
            <a:r>
              <a:rPr lang="ru-RU" sz="3700" b="1" dirty="0"/>
              <a:t> </a:t>
            </a:r>
            <a:r>
              <a:rPr lang="ru-RU" sz="3700" b="1" u="sng" dirty="0"/>
              <a:t>«</a:t>
            </a:r>
            <a:r>
              <a:rPr lang="ru-RU" sz="3700" b="1" u="sng" dirty="0" err="1"/>
              <a:t>Батьківщина</a:t>
            </a:r>
            <a:r>
              <a:rPr lang="ru-RU" sz="3700" b="1" u="sng" dirty="0"/>
              <a:t>» – 60% </a:t>
            </a:r>
            <a:endParaRPr lang="uk-UA" sz="3700" b="1" u="sng" dirty="0">
              <a:solidFill>
                <a:srgbClr val="EC6F27"/>
              </a:solidFill>
            </a:endParaRPr>
          </a:p>
          <a:p>
            <a:r>
              <a:rPr lang="uk-UA" sz="3700" b="1" dirty="0">
                <a:solidFill>
                  <a:srgbClr val="EC6F27"/>
                </a:solidFill>
              </a:rPr>
              <a:t>Серед керівного складу </a:t>
            </a:r>
            <a:r>
              <a:rPr lang="uk-UA" sz="3700" b="1" dirty="0"/>
              <a:t>окружних виборчих комісій, також </a:t>
            </a:r>
            <a:r>
              <a:rPr lang="uk-UA" sz="3700" b="1" dirty="0">
                <a:solidFill>
                  <a:srgbClr val="EC6F27"/>
                </a:solidFill>
              </a:rPr>
              <a:t>переважали</a:t>
            </a:r>
            <a:r>
              <a:rPr lang="uk-UA" sz="3700" b="1" dirty="0"/>
              <a:t> </a:t>
            </a:r>
            <a:r>
              <a:rPr lang="uk-UA" sz="3700" b="1" dirty="0">
                <a:solidFill>
                  <a:srgbClr val="EC6F27"/>
                </a:solidFill>
              </a:rPr>
              <a:t>жінки (58%)</a:t>
            </a:r>
            <a:endParaRPr lang="uk-UA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5609D98-742B-4BEB-B7F4-78805C7402DB}"/>
              </a:ext>
            </a:extLst>
          </p:cNvPr>
          <p:cNvSpPr txBox="1">
            <a:spLocks/>
          </p:cNvSpPr>
          <p:nvPr/>
        </p:nvSpPr>
        <p:spPr>
          <a:xfrm>
            <a:off x="97284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>
                <a:solidFill>
                  <a:srgbClr val="EC6F27"/>
                </a:solidFill>
                <a:latin typeface="Arial Black" panose="020B0A04020102020204" pitchFamily="34" charset="0"/>
              </a:rPr>
              <a:t>Представництво жінок в окружних виборчих комісіях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6409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5609D98-742B-4BEB-B7F4-78805C7402DB}"/>
              </a:ext>
            </a:extLst>
          </p:cNvPr>
          <p:cNvSpPr txBox="1">
            <a:spLocks/>
          </p:cNvSpPr>
          <p:nvPr/>
        </p:nvSpPr>
        <p:spPr>
          <a:xfrm>
            <a:off x="765110" y="365125"/>
            <a:ext cx="10723335" cy="2322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>
                <a:solidFill>
                  <a:srgbClr val="EC6F27"/>
                </a:solidFill>
                <a:latin typeface="Arial Black" panose="020B0A04020102020204" pitchFamily="34" charset="0"/>
              </a:rPr>
              <a:t>Представництво жінок в окружних виборчих комісіях від партії «Батьківщина» </a:t>
            </a:r>
            <a:endParaRPr lang="uk-UA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42193E4-6B30-421D-8937-44767CEE6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359" y="3046831"/>
            <a:ext cx="7861830" cy="3046057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B432BC4A-EAF6-46A8-B12A-CAA257D317BB}"/>
              </a:ext>
            </a:extLst>
          </p:cNvPr>
          <p:cNvSpPr txBox="1">
            <a:spLocks/>
          </p:cNvSpPr>
          <p:nvPr/>
        </p:nvSpPr>
        <p:spPr>
          <a:xfrm>
            <a:off x="589509" y="3277561"/>
            <a:ext cx="1858302" cy="1292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dirty="0">
                <a:solidFill>
                  <a:srgbClr val="EC6F27"/>
                </a:solidFill>
                <a:latin typeface="Arial Black" panose="020B0A04020102020204" pitchFamily="34" charset="0"/>
                <a:ea typeface="+mn-ea"/>
                <a:cs typeface="+mn-cs"/>
              </a:rPr>
              <a:t>178 60%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612630B5-FD69-49BF-94E5-21ED46893DE5}"/>
              </a:ext>
            </a:extLst>
          </p:cNvPr>
          <p:cNvSpPr txBox="1">
            <a:spLocks/>
          </p:cNvSpPr>
          <p:nvPr/>
        </p:nvSpPr>
        <p:spPr>
          <a:xfrm>
            <a:off x="3659200" y="4569859"/>
            <a:ext cx="1858302" cy="1292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dirty="0">
                <a:solidFill>
                  <a:srgbClr val="009ED5"/>
                </a:solidFill>
                <a:latin typeface="Arial Black" panose="020B0A04020102020204" pitchFamily="34" charset="0"/>
                <a:ea typeface="+mn-ea"/>
                <a:cs typeface="+mn-cs"/>
              </a:rPr>
              <a:t>121 40%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30361FC-9F60-45B6-920D-AC8435385378}"/>
              </a:ext>
            </a:extLst>
          </p:cNvPr>
          <p:cNvSpPr txBox="1">
            <a:spLocks/>
          </p:cNvSpPr>
          <p:nvPr/>
        </p:nvSpPr>
        <p:spPr>
          <a:xfrm>
            <a:off x="5394086" y="3429000"/>
            <a:ext cx="1858302" cy="1292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dirty="0">
                <a:solidFill>
                  <a:srgbClr val="EC6F27"/>
                </a:solidFill>
                <a:latin typeface="Arial Black" panose="020B0A04020102020204" pitchFamily="34" charset="0"/>
                <a:ea typeface="+mn-ea"/>
                <a:cs typeface="+mn-cs"/>
              </a:rPr>
              <a:t>26 52%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D0507A42-0523-421A-8F40-3FF5CBFDDE0C}"/>
              </a:ext>
            </a:extLst>
          </p:cNvPr>
          <p:cNvSpPr txBox="1">
            <a:spLocks/>
          </p:cNvSpPr>
          <p:nvPr/>
        </p:nvSpPr>
        <p:spPr>
          <a:xfrm>
            <a:off x="8340361" y="4569859"/>
            <a:ext cx="1858302" cy="1292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dirty="0">
                <a:solidFill>
                  <a:srgbClr val="009ED5"/>
                </a:solidFill>
                <a:latin typeface="Arial Black" panose="020B0A04020102020204" pitchFamily="34" charset="0"/>
                <a:ea typeface="+mn-ea"/>
                <a:cs typeface="+mn-cs"/>
              </a:rPr>
              <a:t>24 48%</a:t>
            </a:r>
          </a:p>
        </p:txBody>
      </p:sp>
    </p:spTree>
    <p:extLst>
      <p:ext uri="{BB962C8B-B14F-4D97-AF65-F5344CB8AC3E}">
        <p14:creationId xmlns:p14="http://schemas.microsoft.com/office/powerpoint/2010/main" val="4006128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6139C9B-1B6D-4622-BEEE-D82DB40E1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740" y="944647"/>
            <a:ext cx="10904621" cy="978193"/>
          </a:xfrm>
        </p:spPr>
        <p:txBody>
          <a:bodyPr/>
          <a:lstStyle/>
          <a:p>
            <a:r>
              <a:rPr lang="uk-UA" dirty="0">
                <a:solidFill>
                  <a:srgbClr val="003769"/>
                </a:solidFill>
                <a:latin typeface="Arial Black" panose="020B0A04020102020204" pitchFamily="34" charset="0"/>
                <a:ea typeface="+mn-ea"/>
                <a:cs typeface="+mn-cs"/>
              </a:rPr>
              <a:t>Методологія</a:t>
            </a:r>
          </a:p>
        </p:txBody>
      </p:sp>
      <p:sp>
        <p:nvSpPr>
          <p:cNvPr id="5" name="Місце для вмісту 2">
            <a:extLst>
              <a:ext uri="{FF2B5EF4-FFF2-40B4-BE49-F238E27FC236}">
                <a16:creationId xmlns:a16="http://schemas.microsoft.com/office/drawing/2014/main" id="{61BCABB8-7246-4E27-967E-7C191D0C2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740" y="1793289"/>
            <a:ext cx="10984520" cy="4120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800" b="1" dirty="0"/>
              <a:t>Мета моніторингу</a:t>
            </a:r>
            <a:r>
              <a:rPr lang="ru-RU" sz="4800" b="1" dirty="0"/>
              <a:t>:</a:t>
            </a:r>
            <a:r>
              <a:rPr lang="en-US" sz="4800" b="1" dirty="0"/>
              <a:t> </a:t>
            </a:r>
            <a:r>
              <a:rPr lang="ru-RU" sz="4800" b="1" dirty="0" err="1"/>
              <a:t>комплексний</a:t>
            </a:r>
            <a:r>
              <a:rPr lang="ru-RU" sz="4800" b="1" dirty="0"/>
              <a:t> </a:t>
            </a:r>
            <a:r>
              <a:rPr lang="ru-RU" sz="4800" b="1" dirty="0" err="1"/>
              <a:t>гендерний</a:t>
            </a:r>
            <a:r>
              <a:rPr lang="ru-RU" sz="4800" b="1" dirty="0"/>
              <a:t> </a:t>
            </a:r>
            <a:r>
              <a:rPr lang="ru-RU" sz="4800" b="1" dirty="0" err="1"/>
              <a:t>аналіз</a:t>
            </a:r>
            <a:r>
              <a:rPr lang="ru-RU" sz="4800" b="1" dirty="0"/>
              <a:t> </a:t>
            </a:r>
            <a:r>
              <a:rPr lang="ru-RU" sz="4800" b="1" dirty="0" err="1"/>
              <a:t>виборчого</a:t>
            </a:r>
            <a:r>
              <a:rPr lang="ru-RU" sz="4800" b="1" dirty="0"/>
              <a:t> </a:t>
            </a:r>
            <a:r>
              <a:rPr lang="ru-RU" sz="4800" b="1" dirty="0" err="1"/>
              <a:t>процесу</a:t>
            </a:r>
            <a:r>
              <a:rPr lang="ru-RU" sz="4800" b="1" dirty="0"/>
              <a:t> </a:t>
            </a:r>
            <a:r>
              <a:rPr lang="ru-RU" sz="4800" b="1" dirty="0" err="1"/>
              <a:t>задля</a:t>
            </a:r>
            <a:r>
              <a:rPr lang="ru-RU" sz="4800" b="1" dirty="0"/>
              <a:t> </a:t>
            </a:r>
            <a:r>
              <a:rPr lang="ru-RU" sz="4800" b="1" dirty="0" err="1"/>
              <a:t>виявлення</a:t>
            </a:r>
            <a:r>
              <a:rPr lang="ru-RU" sz="4800" b="1" dirty="0"/>
              <a:t> </a:t>
            </a:r>
            <a:r>
              <a:rPr lang="ru-RU" sz="4800" b="1" dirty="0" err="1"/>
              <a:t>можливостей</a:t>
            </a:r>
            <a:r>
              <a:rPr lang="ru-RU" sz="4800" b="1" dirty="0"/>
              <a:t> та </a:t>
            </a:r>
            <a:r>
              <a:rPr lang="ru-RU" sz="4800" b="1" dirty="0" err="1"/>
              <a:t>перешкод</a:t>
            </a:r>
            <a:r>
              <a:rPr lang="ru-RU" sz="4800" b="1" dirty="0"/>
              <a:t> для </a:t>
            </a:r>
            <a:r>
              <a:rPr lang="ru-RU" sz="4800" b="1" dirty="0" err="1"/>
              <a:t>участі</a:t>
            </a:r>
            <a:r>
              <a:rPr lang="ru-RU" sz="4800" b="1" dirty="0"/>
              <a:t> </a:t>
            </a:r>
            <a:r>
              <a:rPr lang="ru-RU" sz="4800" b="1" dirty="0" err="1"/>
              <a:t>жінок</a:t>
            </a:r>
            <a:r>
              <a:rPr lang="ru-RU" sz="4800" b="1" dirty="0"/>
              <a:t> у </a:t>
            </a:r>
            <a:r>
              <a:rPr lang="ru-RU" sz="4800" b="1" dirty="0" err="1"/>
              <a:t>виборах</a:t>
            </a:r>
            <a:r>
              <a:rPr lang="ru-RU" sz="4800" b="1" dirty="0"/>
              <a:t> та </a:t>
            </a:r>
            <a:r>
              <a:rPr lang="ru-RU" sz="4800" b="1" dirty="0" err="1"/>
              <a:t>їх</a:t>
            </a:r>
            <a:r>
              <a:rPr lang="ru-RU" sz="4800" b="1" dirty="0"/>
              <a:t> </a:t>
            </a:r>
            <a:r>
              <a:rPr lang="ru-RU" sz="4800" b="1" dirty="0" err="1"/>
              <a:t>обрання</a:t>
            </a:r>
            <a:r>
              <a:rPr lang="ru-RU" sz="4800" b="1" dirty="0"/>
              <a:t> до </a:t>
            </a:r>
            <a:r>
              <a:rPr lang="ru-RU" sz="4800" b="1" dirty="0" err="1"/>
              <a:t>Верховної</a:t>
            </a:r>
            <a:r>
              <a:rPr lang="ru-RU" sz="4800" b="1" dirty="0"/>
              <a:t> Ради </a:t>
            </a:r>
            <a:r>
              <a:rPr lang="ru-RU" sz="4800" b="1" dirty="0" err="1"/>
              <a:t>України</a:t>
            </a:r>
            <a:endParaRPr lang="ru-RU" sz="4800" b="1" dirty="0"/>
          </a:p>
          <a:p>
            <a:endParaRPr lang="ru-RU" sz="4000" b="1" dirty="0"/>
          </a:p>
          <a:p>
            <a:pPr marL="0" indent="0">
              <a:buNone/>
            </a:pPr>
            <a:endParaRPr lang="ru-RU" sz="4000" b="1" dirty="0"/>
          </a:p>
          <a:p>
            <a:endParaRPr lang="ru-RU" sz="4000" b="1" dirty="0"/>
          </a:p>
          <a:p>
            <a:pPr marL="0" indent="0">
              <a:buNone/>
            </a:pPr>
            <a:endParaRPr lang="ru-RU" sz="4000" b="1" dirty="0"/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49069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48A59F1-B6F5-44D6-987D-643CBF787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696"/>
            <a:ext cx="10515600" cy="6427433"/>
          </a:xfrm>
        </p:spPr>
        <p:txBody>
          <a:bodyPr>
            <a:normAutofit fontScale="92500" lnSpcReduction="10000"/>
          </a:bodyPr>
          <a:lstStyle/>
          <a:p>
            <a:r>
              <a:rPr lang="uk-UA" sz="4100" b="1" dirty="0">
                <a:solidFill>
                  <a:srgbClr val="EC6F27"/>
                </a:solidFill>
              </a:rPr>
              <a:t>Більшу частину роботи на виборах виконують жінки </a:t>
            </a:r>
            <a:r>
              <a:rPr lang="uk-UA" sz="4100" b="1" dirty="0"/>
              <a:t>– як уповноважені особи партій, офіційні спостерігачки, членкині виборчих комісій </a:t>
            </a:r>
          </a:p>
          <a:p>
            <a:endParaRPr lang="uk-UA" sz="4100" b="1" dirty="0"/>
          </a:p>
          <a:p>
            <a:r>
              <a:rPr lang="uk-UA" sz="4100" b="1" dirty="0"/>
              <a:t>Широке залучення жінок на відповідальні посади уповноважених осіб партій, а також офіційних спостерігачів від партій та громадських організацій може свідчити як про </a:t>
            </a:r>
            <a:r>
              <a:rPr lang="uk-UA" sz="4100" b="1" dirty="0">
                <a:solidFill>
                  <a:srgbClr val="EC6F27"/>
                </a:solidFill>
              </a:rPr>
              <a:t>високий рівень зацікавленості жінок </a:t>
            </a:r>
            <a:r>
              <a:rPr lang="uk-UA" sz="4100" b="1" dirty="0"/>
              <a:t>в громадсько-політичному житті, так і </a:t>
            </a:r>
            <a:r>
              <a:rPr lang="uk-UA" sz="4100" b="1" dirty="0">
                <a:solidFill>
                  <a:srgbClr val="EC6F27"/>
                </a:solidFill>
              </a:rPr>
              <a:t>визнання політичними партіями професійних якостей та відданості жінок</a:t>
            </a:r>
            <a:r>
              <a:rPr lang="uk-UA" sz="4100" b="1" dirty="0"/>
              <a:t> інтересам цих партій </a:t>
            </a:r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67889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19D1693-B556-4F29-975C-62C9085F8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39" y="523782"/>
            <a:ext cx="10892161" cy="6090081"/>
          </a:xfrm>
        </p:spPr>
        <p:txBody>
          <a:bodyPr>
            <a:normAutofit fontScale="92500" lnSpcReduction="10000"/>
          </a:bodyPr>
          <a:lstStyle/>
          <a:p>
            <a:r>
              <a:rPr lang="uk-UA" sz="4400" b="1" dirty="0">
                <a:solidFill>
                  <a:srgbClr val="EC6F27"/>
                </a:solidFill>
              </a:rPr>
              <a:t>Жінки</a:t>
            </a:r>
            <a:r>
              <a:rPr lang="uk-UA" sz="4400" b="1" dirty="0"/>
              <a:t>, які складають 54% населення України, </a:t>
            </a:r>
            <a:r>
              <a:rPr lang="uk-UA" sz="4400" b="1" dirty="0">
                <a:solidFill>
                  <a:srgbClr val="EC6F27"/>
                </a:solidFill>
              </a:rPr>
              <a:t>були більше залучені до виборчого процесу, </a:t>
            </a:r>
            <a:r>
              <a:rPr lang="uk-UA" sz="4400" b="1" dirty="0"/>
              <a:t>аніж чоловіки – на всіх рівнях, окрім висування кандидатів</a:t>
            </a:r>
          </a:p>
          <a:p>
            <a:endParaRPr lang="uk-UA" sz="4400" b="1" dirty="0"/>
          </a:p>
          <a:p>
            <a:r>
              <a:rPr lang="uk-UA" sz="4400" b="1" dirty="0">
                <a:solidFill>
                  <a:srgbClr val="EC6F27"/>
                </a:solidFill>
              </a:rPr>
              <a:t>Частка жінок, які представляли інтереси партій  </a:t>
            </a:r>
            <a:r>
              <a:rPr lang="uk-UA" sz="4400" b="1" dirty="0"/>
              <a:t>на позачергових виборах народних депутатів 2019 року, </a:t>
            </a:r>
            <a:r>
              <a:rPr lang="uk-UA" sz="4400" b="1" dirty="0">
                <a:solidFill>
                  <a:srgbClr val="EC6F27"/>
                </a:solidFill>
              </a:rPr>
              <a:t>не відповідає частці жінок, висунутих партіями у якості кандидаток</a:t>
            </a:r>
            <a:r>
              <a:rPr lang="uk-UA" sz="4400" b="1" dirty="0"/>
              <a:t>, а також представництву жінок серед обраних депутатів</a:t>
            </a:r>
          </a:p>
        </p:txBody>
      </p:sp>
    </p:spTree>
    <p:extLst>
      <p:ext uri="{BB962C8B-B14F-4D97-AF65-F5344CB8AC3E}">
        <p14:creationId xmlns:p14="http://schemas.microsoft.com/office/powerpoint/2010/main" val="2330463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0A83D-04FE-4044-A5B5-EA586CD2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554" y="25326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4900" dirty="0" err="1">
                <a:solidFill>
                  <a:srgbClr val="EC6F27"/>
                </a:solidFill>
                <a:latin typeface="Arial Black" panose="020B0A04020102020204" pitchFamily="34" charset="0"/>
                <a:ea typeface="+mn-ea"/>
                <a:cs typeface="+mn-cs"/>
              </a:rPr>
              <a:t>Гендерний</a:t>
            </a:r>
            <a:r>
              <a:rPr lang="ru-RU" sz="4900" dirty="0">
                <a:solidFill>
                  <a:srgbClr val="EC6F27"/>
                </a:solidFill>
                <a:latin typeface="Arial Black" panose="020B0A04020102020204" pitchFamily="34" charset="0"/>
                <a:ea typeface="+mn-ea"/>
                <a:cs typeface="+mn-cs"/>
              </a:rPr>
              <a:t> баланс у </a:t>
            </a:r>
            <a:r>
              <a:rPr lang="ru-RU" sz="4900" dirty="0" err="1">
                <a:solidFill>
                  <a:srgbClr val="EC6F27"/>
                </a:solidFill>
                <a:latin typeface="Arial Black" panose="020B0A04020102020204" pitchFamily="34" charset="0"/>
                <a:ea typeface="+mn-ea"/>
                <a:cs typeface="+mn-cs"/>
              </a:rPr>
              <a:t>розрізі</a:t>
            </a:r>
            <a:r>
              <a:rPr lang="ru-RU" sz="4900" dirty="0">
                <a:solidFill>
                  <a:srgbClr val="EC6F27"/>
                </a:solidFill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lang="ru-RU" sz="4900" dirty="0" err="1">
                <a:solidFill>
                  <a:srgbClr val="EC6F27"/>
                </a:solidFill>
                <a:latin typeface="Arial Black" panose="020B0A04020102020204" pitchFamily="34" charset="0"/>
                <a:ea typeface="+mn-ea"/>
                <a:cs typeface="+mn-cs"/>
              </a:rPr>
              <a:t>виборчих</a:t>
            </a:r>
            <a:r>
              <a:rPr lang="ru-RU" sz="4900" dirty="0">
                <a:solidFill>
                  <a:srgbClr val="EC6F27"/>
                </a:solidFill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lang="ru-RU" sz="4900" dirty="0" err="1">
                <a:solidFill>
                  <a:srgbClr val="EC6F27"/>
                </a:solidFill>
                <a:latin typeface="Arial Black" panose="020B0A04020102020204" pitchFamily="34" charset="0"/>
                <a:ea typeface="+mn-ea"/>
                <a:cs typeface="+mn-cs"/>
              </a:rPr>
              <a:t>фінансів</a:t>
            </a:r>
            <a:r>
              <a:rPr lang="ru-RU" sz="4900" dirty="0">
                <a:solidFill>
                  <a:srgbClr val="EC6F27"/>
                </a:solidFill>
                <a:latin typeface="Arial Black" panose="020B0A04020102020204" pitchFamily="34" charset="0"/>
                <a:ea typeface="+mn-ea"/>
                <a:cs typeface="+mn-cs"/>
              </a:rPr>
              <a:t>: округи </a:t>
            </a:r>
            <a:br>
              <a:rPr lang="uk-UA" dirty="0"/>
            </a:br>
            <a:endParaRPr lang="uk-UA" dirty="0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BB0F6683-86D5-4E03-A827-467B462D3BF8}"/>
              </a:ext>
            </a:extLst>
          </p:cNvPr>
          <p:cNvSpPr/>
          <p:nvPr/>
        </p:nvSpPr>
        <p:spPr>
          <a:xfrm>
            <a:off x="431337" y="1292656"/>
            <a:ext cx="11168109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700" b="1" dirty="0"/>
              <a:t>У </a:t>
            </a:r>
            <a:r>
              <a:rPr lang="ru-RU" sz="3700" b="1" dirty="0" err="1"/>
              <a:t>середньому</a:t>
            </a:r>
            <a:r>
              <a:rPr lang="ru-RU" sz="3700" b="1" dirty="0"/>
              <a:t>, </a:t>
            </a:r>
            <a:r>
              <a:rPr lang="ru-RU" sz="3700" b="1" dirty="0" err="1">
                <a:solidFill>
                  <a:srgbClr val="EC6F27"/>
                </a:solidFill>
              </a:rPr>
              <a:t>розмір</a:t>
            </a:r>
            <a:r>
              <a:rPr lang="ru-RU" sz="3700" b="1" dirty="0">
                <a:solidFill>
                  <a:srgbClr val="EC6F27"/>
                </a:solidFill>
              </a:rPr>
              <a:t> </a:t>
            </a:r>
            <a:r>
              <a:rPr lang="ru-RU" sz="3700" b="1" dirty="0" err="1">
                <a:solidFill>
                  <a:srgbClr val="EC6F27"/>
                </a:solidFill>
              </a:rPr>
              <a:t>виборчого</a:t>
            </a:r>
            <a:r>
              <a:rPr lang="ru-RU" sz="3700" b="1" dirty="0">
                <a:solidFill>
                  <a:srgbClr val="EC6F27"/>
                </a:solidFill>
              </a:rPr>
              <a:t> фонду кандидатки </a:t>
            </a:r>
            <a:r>
              <a:rPr lang="ru-RU" sz="3700" b="1" dirty="0" err="1">
                <a:solidFill>
                  <a:srgbClr val="EC6F27"/>
                </a:solidFill>
              </a:rPr>
              <a:t>був</a:t>
            </a:r>
            <a:r>
              <a:rPr lang="ru-RU" sz="3700" b="1" dirty="0">
                <a:solidFill>
                  <a:srgbClr val="EC6F27"/>
                </a:solidFill>
              </a:rPr>
              <a:t> на 20% </a:t>
            </a:r>
            <a:r>
              <a:rPr lang="ru-RU" sz="3700" b="1" dirty="0" err="1">
                <a:solidFill>
                  <a:srgbClr val="EC6F27"/>
                </a:solidFill>
              </a:rPr>
              <a:t>меншим</a:t>
            </a:r>
            <a:r>
              <a:rPr lang="ru-RU" sz="3700" b="1" dirty="0">
                <a:solidFill>
                  <a:srgbClr val="EC6F27"/>
                </a:solidFill>
              </a:rPr>
              <a:t> </a:t>
            </a:r>
            <a:r>
              <a:rPr lang="ru-RU" sz="3700" b="1" dirty="0"/>
              <a:t>за </a:t>
            </a:r>
            <a:r>
              <a:rPr lang="ru-RU" sz="3700" b="1" dirty="0" err="1"/>
              <a:t>розмір</a:t>
            </a:r>
            <a:r>
              <a:rPr lang="ru-RU" sz="3700" b="1" dirty="0"/>
              <a:t> </a:t>
            </a:r>
            <a:r>
              <a:rPr lang="ru-RU" sz="3700" b="1" dirty="0" err="1"/>
              <a:t>виборчого</a:t>
            </a:r>
            <a:r>
              <a:rPr lang="ru-RU" sz="3700" b="1" dirty="0"/>
              <a:t> фонду кандидата. </a:t>
            </a:r>
            <a:r>
              <a:rPr lang="ru-RU" sz="3700" b="1" dirty="0" err="1"/>
              <a:t>Суттєвий</a:t>
            </a:r>
            <a:r>
              <a:rPr lang="ru-RU" sz="3700" b="1" dirty="0"/>
              <a:t> </a:t>
            </a:r>
            <a:r>
              <a:rPr lang="ru-RU" sz="3700" b="1" dirty="0" err="1"/>
              <a:t>гендерний</a:t>
            </a:r>
            <a:r>
              <a:rPr lang="ru-RU" sz="3700" b="1" dirty="0"/>
              <a:t> </a:t>
            </a:r>
            <a:r>
              <a:rPr lang="ru-RU" sz="3700" b="1" dirty="0" err="1"/>
              <a:t>розрив</a:t>
            </a:r>
            <a:r>
              <a:rPr lang="ru-RU" sz="3700" b="1" dirty="0"/>
              <a:t> </a:t>
            </a:r>
            <a:r>
              <a:rPr lang="ru-RU" sz="3700" b="1" dirty="0" err="1"/>
              <a:t>спостерігається</a:t>
            </a:r>
            <a:r>
              <a:rPr lang="ru-RU" sz="3700" b="1" dirty="0"/>
              <a:t> </a:t>
            </a:r>
            <a:r>
              <a:rPr lang="ru-RU" sz="3700" b="1" dirty="0" err="1"/>
              <a:t>серед</a:t>
            </a:r>
            <a:r>
              <a:rPr lang="ru-RU" sz="3700" b="1" dirty="0"/>
              <a:t> </a:t>
            </a:r>
            <a:r>
              <a:rPr lang="ru-RU" sz="3700" b="1" dirty="0" err="1"/>
              <a:t>самовисуванців</a:t>
            </a:r>
            <a:r>
              <a:rPr lang="ru-RU" sz="3700" b="1" dirty="0"/>
              <a:t>. У </a:t>
            </a:r>
            <a:r>
              <a:rPr lang="ru-RU" sz="3700" b="1" dirty="0" err="1"/>
              <a:t>середньому</a:t>
            </a:r>
            <a:r>
              <a:rPr lang="ru-RU" sz="3700" b="1" dirty="0"/>
              <a:t>, </a:t>
            </a:r>
            <a:r>
              <a:rPr lang="ru-RU" sz="3700" b="1" dirty="0" err="1">
                <a:solidFill>
                  <a:srgbClr val="EC6F27"/>
                </a:solidFill>
              </a:rPr>
              <a:t>виборчий</a:t>
            </a:r>
            <a:r>
              <a:rPr lang="ru-RU" sz="3700" b="1" dirty="0">
                <a:solidFill>
                  <a:srgbClr val="EC6F27"/>
                </a:solidFill>
              </a:rPr>
              <a:t> фонд самовисуванки </a:t>
            </a:r>
            <a:r>
              <a:rPr lang="ru-RU" sz="3700" b="1" dirty="0" err="1">
                <a:solidFill>
                  <a:srgbClr val="EC6F27"/>
                </a:solidFill>
              </a:rPr>
              <a:t>був</a:t>
            </a:r>
            <a:r>
              <a:rPr lang="ru-RU" sz="3700" b="1" dirty="0">
                <a:solidFill>
                  <a:srgbClr val="EC6F27"/>
                </a:solidFill>
              </a:rPr>
              <a:t> </a:t>
            </a:r>
            <a:r>
              <a:rPr lang="ru-RU" sz="3700" b="1" dirty="0" err="1">
                <a:solidFill>
                  <a:srgbClr val="EC6F27"/>
                </a:solidFill>
              </a:rPr>
              <a:t>меншим</a:t>
            </a:r>
            <a:r>
              <a:rPr lang="ru-RU" sz="3700" b="1" dirty="0">
                <a:solidFill>
                  <a:srgbClr val="EC6F27"/>
                </a:solidFill>
              </a:rPr>
              <a:t> на 54%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700" b="1" dirty="0" err="1"/>
              <a:t>Менший</a:t>
            </a:r>
            <a:r>
              <a:rPr lang="ru-RU" sz="3700" b="1" dirty="0"/>
              <a:t> доступ до </a:t>
            </a:r>
            <a:r>
              <a:rPr lang="ru-RU" sz="3700" b="1" dirty="0" err="1"/>
              <a:t>фінансових</a:t>
            </a:r>
            <a:r>
              <a:rPr lang="ru-RU" sz="3700" b="1" dirty="0"/>
              <a:t> </a:t>
            </a:r>
            <a:r>
              <a:rPr lang="ru-RU" sz="3700" b="1" dirty="0" err="1"/>
              <a:t>ресурсів</a:t>
            </a:r>
            <a:r>
              <a:rPr lang="ru-RU" sz="3700" b="1" dirty="0"/>
              <a:t> </a:t>
            </a:r>
            <a:r>
              <a:rPr lang="ru-RU" sz="3700" b="1" dirty="0" err="1"/>
              <a:t>зменшує</a:t>
            </a:r>
            <a:r>
              <a:rPr lang="ru-RU" sz="3700" b="1" dirty="0"/>
              <a:t> </a:t>
            </a:r>
            <a:r>
              <a:rPr lang="ru-RU" sz="3700" b="1" dirty="0" err="1"/>
              <a:t>конкурентоспроможність</a:t>
            </a:r>
            <a:r>
              <a:rPr lang="ru-RU" sz="3700" b="1" dirty="0"/>
              <a:t> </a:t>
            </a:r>
            <a:r>
              <a:rPr lang="ru-RU" sz="3700" b="1" dirty="0" err="1"/>
              <a:t>жінок</a:t>
            </a:r>
            <a:r>
              <a:rPr lang="ru-RU" sz="3700" b="1" dirty="0"/>
              <a:t> </a:t>
            </a:r>
            <a:r>
              <a:rPr lang="ru-RU" sz="3700" b="1" dirty="0" err="1"/>
              <a:t>під</a:t>
            </a:r>
            <a:r>
              <a:rPr lang="ru-RU" sz="3700" b="1" dirty="0"/>
              <a:t> час </a:t>
            </a:r>
            <a:r>
              <a:rPr lang="ru-RU" sz="3700" b="1" dirty="0" err="1"/>
              <a:t>виборчої</a:t>
            </a:r>
            <a:r>
              <a:rPr lang="ru-RU" sz="3700" b="1" dirty="0"/>
              <a:t> </a:t>
            </a:r>
            <a:r>
              <a:rPr lang="ru-RU" sz="3700" b="1" dirty="0" err="1"/>
              <a:t>кампанії</a:t>
            </a:r>
            <a:r>
              <a:rPr lang="ru-RU" sz="3700" b="1" dirty="0"/>
              <a:t> в </a:t>
            </a:r>
            <a:r>
              <a:rPr lang="ru-RU" sz="3700" b="1" dirty="0" err="1"/>
              <a:t>одномандатних</a:t>
            </a:r>
            <a:r>
              <a:rPr lang="ru-RU" sz="3700" b="1" dirty="0"/>
              <a:t> </a:t>
            </a:r>
            <a:r>
              <a:rPr lang="ru-RU" sz="3700" b="1" dirty="0" err="1"/>
              <a:t>виборчих</a:t>
            </a:r>
            <a:r>
              <a:rPr lang="ru-RU" sz="3700" b="1" dirty="0"/>
              <a:t> округах</a:t>
            </a:r>
          </a:p>
          <a:p>
            <a:endParaRPr lang="uk-UA" sz="3700" b="1" dirty="0">
              <a:solidFill>
                <a:srgbClr val="EC6F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986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0A83D-04FE-4044-A5B5-EA586CD2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554" y="58916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4900" dirty="0" err="1">
                <a:solidFill>
                  <a:srgbClr val="EC6F27"/>
                </a:solidFill>
                <a:latin typeface="Arial Black" panose="020B0A04020102020204" pitchFamily="34" charset="0"/>
                <a:ea typeface="+mn-ea"/>
                <a:cs typeface="+mn-cs"/>
              </a:rPr>
              <a:t>Гендерний</a:t>
            </a:r>
            <a:r>
              <a:rPr lang="ru-RU" sz="4900" dirty="0">
                <a:solidFill>
                  <a:srgbClr val="EC6F27"/>
                </a:solidFill>
                <a:latin typeface="Arial Black" panose="020B0A04020102020204" pitchFamily="34" charset="0"/>
                <a:ea typeface="+mn-ea"/>
                <a:cs typeface="+mn-cs"/>
              </a:rPr>
              <a:t> баланс у </a:t>
            </a:r>
            <a:r>
              <a:rPr lang="ru-RU" sz="4900" dirty="0" err="1">
                <a:solidFill>
                  <a:srgbClr val="EC6F27"/>
                </a:solidFill>
                <a:latin typeface="Arial Black" panose="020B0A04020102020204" pitchFamily="34" charset="0"/>
                <a:ea typeface="+mn-ea"/>
                <a:cs typeface="+mn-cs"/>
              </a:rPr>
              <a:t>розрізі</a:t>
            </a:r>
            <a:r>
              <a:rPr lang="ru-RU" sz="4900" dirty="0">
                <a:solidFill>
                  <a:srgbClr val="EC6F27"/>
                </a:solidFill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lang="ru-RU" sz="4900" dirty="0" err="1">
                <a:solidFill>
                  <a:srgbClr val="EC6F27"/>
                </a:solidFill>
                <a:latin typeface="Arial Black" panose="020B0A04020102020204" pitchFamily="34" charset="0"/>
                <a:ea typeface="+mn-ea"/>
                <a:cs typeface="+mn-cs"/>
              </a:rPr>
              <a:t>виборчих</a:t>
            </a:r>
            <a:r>
              <a:rPr lang="ru-RU" sz="4900" dirty="0">
                <a:solidFill>
                  <a:srgbClr val="EC6F27"/>
                </a:solidFill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lang="ru-RU" sz="4900" dirty="0" err="1">
                <a:solidFill>
                  <a:srgbClr val="EC6F27"/>
                </a:solidFill>
                <a:latin typeface="Arial Black" panose="020B0A04020102020204" pitchFamily="34" charset="0"/>
                <a:ea typeface="+mn-ea"/>
                <a:cs typeface="+mn-cs"/>
              </a:rPr>
              <a:t>фінансів</a:t>
            </a:r>
            <a:r>
              <a:rPr lang="ru-RU" sz="4900" dirty="0">
                <a:solidFill>
                  <a:srgbClr val="EC6F27"/>
                </a:solidFill>
                <a:latin typeface="Arial Black" panose="020B0A04020102020204" pitchFamily="34" charset="0"/>
                <a:ea typeface="+mn-ea"/>
                <a:cs typeface="+mn-cs"/>
              </a:rPr>
              <a:t>: округи </a:t>
            </a:r>
            <a:br>
              <a:rPr lang="uk-UA" dirty="0"/>
            </a:br>
            <a:endParaRPr lang="uk-UA" dirty="0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BB0F6683-86D5-4E03-A827-467B462D3BF8}"/>
              </a:ext>
            </a:extLst>
          </p:cNvPr>
          <p:cNvSpPr/>
          <p:nvPr/>
        </p:nvSpPr>
        <p:spPr>
          <a:xfrm>
            <a:off x="431337" y="1788357"/>
            <a:ext cx="11168109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700" b="1" dirty="0" err="1"/>
              <a:t>Чоловіки</a:t>
            </a:r>
            <a:r>
              <a:rPr lang="ru-RU" sz="3700" b="1" dirty="0"/>
              <a:t> залучали </a:t>
            </a:r>
            <a:r>
              <a:rPr lang="ru-RU" sz="3700" b="1" dirty="0" err="1"/>
              <a:t>більше</a:t>
            </a:r>
            <a:r>
              <a:rPr lang="ru-RU" sz="3700" b="1" dirty="0"/>
              <a:t> </a:t>
            </a:r>
            <a:r>
              <a:rPr lang="ru-RU" sz="3700" b="1" dirty="0" err="1"/>
              <a:t>власних</a:t>
            </a:r>
            <a:r>
              <a:rPr lang="ru-RU" sz="3700" b="1" dirty="0"/>
              <a:t> </a:t>
            </a:r>
            <a:r>
              <a:rPr lang="ru-RU" sz="3700" b="1" dirty="0" err="1"/>
              <a:t>коштів</a:t>
            </a:r>
            <a:r>
              <a:rPr lang="ru-RU" sz="3700" b="1" dirty="0"/>
              <a:t>, а </a:t>
            </a:r>
            <a:r>
              <a:rPr lang="ru-RU" sz="3700" b="1" dirty="0" err="1"/>
              <a:t>жінки</a:t>
            </a:r>
            <a:r>
              <a:rPr lang="ru-RU" sz="3700" b="1" dirty="0"/>
              <a:t> </a:t>
            </a:r>
            <a:r>
              <a:rPr lang="ru-RU" sz="3700" b="1" dirty="0" err="1"/>
              <a:t>були</a:t>
            </a:r>
            <a:r>
              <a:rPr lang="ru-RU" sz="3700" b="1" dirty="0"/>
              <a:t> </a:t>
            </a:r>
            <a:r>
              <a:rPr lang="ru-RU" sz="3700" b="1" dirty="0" err="1"/>
              <a:t>більш</a:t>
            </a:r>
            <a:r>
              <a:rPr lang="ru-RU" sz="3700" b="1" dirty="0"/>
              <a:t> </a:t>
            </a:r>
            <a:r>
              <a:rPr lang="ru-RU" sz="3700" b="1" dirty="0" err="1"/>
              <a:t>успішними</a:t>
            </a:r>
            <a:r>
              <a:rPr lang="ru-RU" sz="3700" b="1" dirty="0"/>
              <a:t> в </a:t>
            </a:r>
            <a:r>
              <a:rPr lang="ru-RU" sz="3700" b="1" dirty="0" err="1"/>
              <a:t>зборі</a:t>
            </a:r>
            <a:r>
              <a:rPr lang="ru-RU" sz="3700" b="1" dirty="0"/>
              <a:t> </a:t>
            </a:r>
            <a:r>
              <a:rPr lang="ru-RU" sz="3700" b="1" dirty="0" err="1"/>
              <a:t>коштів</a:t>
            </a:r>
            <a:r>
              <a:rPr lang="ru-RU" sz="3700" b="1" dirty="0"/>
              <a:t> </a:t>
            </a:r>
            <a:r>
              <a:rPr lang="ru-RU" sz="3700" b="1" dirty="0" err="1"/>
              <a:t>від</a:t>
            </a:r>
            <a:r>
              <a:rPr lang="ru-RU" sz="3700" b="1" dirty="0"/>
              <a:t> </a:t>
            </a:r>
            <a:r>
              <a:rPr lang="ru-RU" sz="3700" b="1" dirty="0" err="1"/>
              <a:t>фізичних</a:t>
            </a:r>
            <a:r>
              <a:rPr lang="ru-RU" sz="3700" b="1" dirty="0"/>
              <a:t> </a:t>
            </a:r>
            <a:r>
              <a:rPr lang="ru-RU" sz="3700" b="1" dirty="0" err="1"/>
              <a:t>осіб</a:t>
            </a:r>
            <a:r>
              <a:rPr lang="ru-RU" sz="3700" b="1" dirty="0"/>
              <a:t>, </a:t>
            </a:r>
            <a:r>
              <a:rPr lang="ru-RU" sz="3700" b="1" dirty="0" err="1"/>
              <a:t>громадських</a:t>
            </a:r>
            <a:r>
              <a:rPr lang="ru-RU" sz="3700" b="1" dirty="0"/>
              <a:t> </a:t>
            </a:r>
            <a:r>
              <a:rPr lang="ru-RU" sz="3700" b="1" dirty="0" err="1"/>
              <a:t>організацій</a:t>
            </a:r>
            <a:r>
              <a:rPr lang="ru-RU" sz="3700" b="1" dirty="0"/>
              <a:t> та </a:t>
            </a:r>
            <a:r>
              <a:rPr lang="ru-RU" sz="3700" b="1" dirty="0" err="1"/>
              <a:t>інших</a:t>
            </a:r>
            <a:r>
              <a:rPr lang="ru-RU" sz="3700" b="1" dirty="0"/>
              <a:t> </a:t>
            </a:r>
            <a:r>
              <a:rPr lang="ru-RU" sz="3700" b="1" dirty="0" err="1"/>
              <a:t>юридичних</a:t>
            </a:r>
            <a:r>
              <a:rPr lang="ru-RU" sz="3700" b="1" dirty="0"/>
              <a:t> </a:t>
            </a:r>
            <a:r>
              <a:rPr lang="ru-RU" sz="3700" b="1" dirty="0" err="1"/>
              <a:t>осіб</a:t>
            </a:r>
            <a:endParaRPr lang="ru-RU" sz="37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700" b="1" dirty="0"/>
              <a:t>У </a:t>
            </a:r>
            <a:r>
              <a:rPr lang="ru-RU" sz="3700" b="1" dirty="0" err="1"/>
              <a:t>середньому</a:t>
            </a:r>
            <a:r>
              <a:rPr lang="ru-RU" sz="3700" b="1" dirty="0"/>
              <a:t>, </a:t>
            </a:r>
            <a:r>
              <a:rPr lang="ru-RU" sz="3700" b="1" dirty="0" err="1"/>
              <a:t>жінка</a:t>
            </a:r>
            <a:r>
              <a:rPr lang="ru-RU" sz="3700" b="1" dirty="0"/>
              <a:t> кандидатка </a:t>
            </a:r>
            <a:r>
              <a:rPr lang="ru-RU" sz="3700" b="1" dirty="0" err="1"/>
              <a:t>від</a:t>
            </a:r>
            <a:r>
              <a:rPr lang="ru-RU" sz="3700" b="1" dirty="0"/>
              <a:t> </a:t>
            </a:r>
            <a:r>
              <a:rPr lang="ru-RU" sz="3700" b="1" dirty="0" err="1"/>
              <a:t>політичної</a:t>
            </a:r>
            <a:r>
              <a:rPr lang="ru-RU" sz="3700" b="1" dirty="0"/>
              <a:t> </a:t>
            </a:r>
            <a:r>
              <a:rPr lang="ru-RU" sz="3700" b="1" dirty="0" err="1"/>
              <a:t>партії</a:t>
            </a:r>
            <a:r>
              <a:rPr lang="ru-RU" sz="3700" b="1" dirty="0"/>
              <a:t> </a:t>
            </a:r>
            <a:r>
              <a:rPr lang="ru-RU" sz="3700" b="1" dirty="0" err="1"/>
              <a:t>задекларувала</a:t>
            </a:r>
            <a:r>
              <a:rPr lang="ru-RU" sz="3700" b="1" dirty="0"/>
              <a:t> </a:t>
            </a:r>
            <a:r>
              <a:rPr lang="ru-RU" sz="3700" b="1" dirty="0" err="1"/>
              <a:t>дещо</a:t>
            </a:r>
            <a:r>
              <a:rPr lang="ru-RU" sz="3700" b="1" dirty="0"/>
              <a:t> </a:t>
            </a:r>
            <a:r>
              <a:rPr lang="ru-RU" sz="3700" b="1" dirty="0" err="1"/>
              <a:t>більший</a:t>
            </a:r>
            <a:r>
              <a:rPr lang="ru-RU" sz="3700" b="1" dirty="0"/>
              <a:t> </a:t>
            </a:r>
            <a:r>
              <a:rPr lang="ru-RU" sz="3700" b="1" dirty="0" err="1"/>
              <a:t>розмір</a:t>
            </a:r>
            <a:r>
              <a:rPr lang="ru-RU" sz="3700" b="1" dirty="0"/>
              <a:t> </a:t>
            </a:r>
            <a:r>
              <a:rPr lang="ru-RU" sz="3700" b="1" dirty="0" err="1"/>
              <a:t>виборчого</a:t>
            </a:r>
            <a:r>
              <a:rPr lang="ru-RU" sz="3700" b="1" dirty="0"/>
              <a:t> фонду, </a:t>
            </a:r>
            <a:r>
              <a:rPr lang="ru-RU" sz="3700" b="1" dirty="0" err="1"/>
              <a:t>ніж</a:t>
            </a:r>
            <a:r>
              <a:rPr lang="ru-RU" sz="3700" b="1" dirty="0"/>
              <a:t> </a:t>
            </a:r>
            <a:r>
              <a:rPr lang="ru-RU" sz="3700" b="1" dirty="0" err="1"/>
              <a:t>чоловік</a:t>
            </a:r>
            <a:r>
              <a:rPr lang="ru-RU" sz="3700" b="1" dirty="0"/>
              <a:t>-кандидат </a:t>
            </a:r>
            <a:r>
              <a:rPr lang="ru-RU" sz="3700" b="1" dirty="0" err="1"/>
              <a:t>від</a:t>
            </a:r>
            <a:r>
              <a:rPr lang="ru-RU" sz="3700" b="1" dirty="0"/>
              <a:t> </a:t>
            </a:r>
            <a:r>
              <a:rPr lang="ru-RU" sz="3700" b="1" dirty="0" err="1"/>
              <a:t>партії</a:t>
            </a:r>
            <a:endParaRPr lang="uk-UA" sz="3700" b="1" dirty="0"/>
          </a:p>
        </p:txBody>
      </p:sp>
    </p:spTree>
    <p:extLst>
      <p:ext uri="{BB962C8B-B14F-4D97-AF65-F5344CB8AC3E}">
        <p14:creationId xmlns:p14="http://schemas.microsoft.com/office/powerpoint/2010/main" val="545621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ABD700-1FE0-4A33-9E2D-2F60FA8C6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342" y="953531"/>
            <a:ext cx="8492769" cy="5871812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70AF079-D8A1-44EC-9018-D30420E88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284" y="533346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ru-RU" sz="4900" dirty="0" err="1">
                <a:solidFill>
                  <a:srgbClr val="EC6F27"/>
                </a:solidFill>
                <a:latin typeface="Arial Black" panose="020B0A04020102020204" pitchFamily="34" charset="0"/>
                <a:ea typeface="+mn-ea"/>
                <a:cs typeface="+mn-cs"/>
              </a:rPr>
              <a:t>Виборчі</a:t>
            </a:r>
            <a:r>
              <a:rPr lang="ru-RU" sz="4900" dirty="0">
                <a:solidFill>
                  <a:srgbClr val="EC6F27"/>
                </a:solidFill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lang="ru-RU" sz="4900" dirty="0" err="1">
                <a:solidFill>
                  <a:srgbClr val="EC6F27"/>
                </a:solidFill>
                <a:latin typeface="Arial Black" panose="020B0A04020102020204" pitchFamily="34" charset="0"/>
                <a:ea typeface="+mn-ea"/>
                <a:cs typeface="+mn-cs"/>
              </a:rPr>
              <a:t>фонди</a:t>
            </a:r>
            <a:r>
              <a:rPr lang="ru-RU" sz="4900" dirty="0">
                <a:solidFill>
                  <a:srgbClr val="EC6F27"/>
                </a:solidFill>
                <a:latin typeface="Arial Black" panose="020B0A04020102020204" pitchFamily="34" charset="0"/>
                <a:ea typeface="+mn-ea"/>
                <a:cs typeface="+mn-cs"/>
              </a:rPr>
              <a:t>, тис. грн.</a:t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28286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7CDD7B-1321-4B39-B1F6-EB4DB8816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24" y="190843"/>
            <a:ext cx="11397324" cy="647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27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B0756E6-517B-4A75-8A2D-9D9A49AC2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370" y="9260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uk-UA" sz="4900" dirty="0">
                <a:solidFill>
                  <a:srgbClr val="EC6F27"/>
                </a:solidFill>
                <a:latin typeface="Arial Black" panose="020B0A04020102020204" pitchFamily="34" charset="0"/>
                <a:ea typeface="+mn-ea"/>
                <a:cs typeface="+mn-cs"/>
              </a:rPr>
              <a:t>Результати виборів</a:t>
            </a:r>
            <a:br>
              <a:rPr lang="uk-UA" dirty="0"/>
            </a:br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31FA08-7ECE-42BB-A19A-F066DF369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62" y="867747"/>
            <a:ext cx="11179379" cy="577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0509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CAA14B4-4987-43B1-B4C1-24D33EBFC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505" y="1228462"/>
            <a:ext cx="10515600" cy="2060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700" b="1" dirty="0">
                <a:solidFill>
                  <a:srgbClr val="EC6F27"/>
                </a:solidFill>
              </a:rPr>
              <a:t>За </a:t>
            </a:r>
            <a:r>
              <a:rPr lang="ru-RU" sz="3700" b="1" dirty="0" err="1">
                <a:solidFill>
                  <a:srgbClr val="EC6F27"/>
                </a:solidFill>
              </a:rPr>
              <a:t>виборчими</a:t>
            </a:r>
            <a:r>
              <a:rPr lang="ru-RU" sz="3700" b="1" dirty="0">
                <a:solidFill>
                  <a:srgbClr val="EC6F27"/>
                </a:solidFill>
              </a:rPr>
              <a:t> списками </a:t>
            </a:r>
            <a:r>
              <a:rPr lang="ru-RU" sz="3700" b="1" dirty="0" err="1"/>
              <a:t>від</a:t>
            </a:r>
            <a:r>
              <a:rPr lang="ru-RU" sz="3700" b="1" dirty="0"/>
              <a:t> </a:t>
            </a:r>
            <a:r>
              <a:rPr lang="ru-RU" sz="3700" b="1" dirty="0" err="1"/>
              <a:t>політичних</a:t>
            </a:r>
            <a:r>
              <a:rPr lang="ru-RU" sz="3700" b="1" dirty="0"/>
              <a:t> </a:t>
            </a:r>
            <a:r>
              <a:rPr lang="ru-RU" sz="3700" b="1" dirty="0" err="1"/>
              <a:t>партій</a:t>
            </a:r>
            <a:r>
              <a:rPr lang="ru-RU" sz="3700" b="1" dirty="0"/>
              <a:t>, </a:t>
            </a:r>
            <a:r>
              <a:rPr lang="ru-RU" sz="3700" b="1" dirty="0" err="1"/>
              <a:t>які</a:t>
            </a:r>
            <a:r>
              <a:rPr lang="ru-RU" sz="3700" b="1" dirty="0"/>
              <a:t> </a:t>
            </a:r>
            <a:r>
              <a:rPr lang="ru-RU" sz="3700" b="1" dirty="0" err="1"/>
              <a:t>подолали</a:t>
            </a:r>
            <a:r>
              <a:rPr lang="ru-RU" sz="3700" b="1" dirty="0"/>
              <a:t> 5% </a:t>
            </a:r>
            <a:r>
              <a:rPr lang="ru-RU" sz="3700" b="1" dirty="0" err="1"/>
              <a:t>виборчий</a:t>
            </a:r>
            <a:r>
              <a:rPr lang="ru-RU" sz="3700" b="1" dirty="0"/>
              <a:t> </a:t>
            </a:r>
            <a:r>
              <a:rPr lang="ru-RU" sz="3700" b="1" dirty="0" err="1"/>
              <a:t>бар’єр</a:t>
            </a:r>
            <a:r>
              <a:rPr lang="ru-RU" sz="3700" b="1" dirty="0"/>
              <a:t>, з 225 </a:t>
            </a:r>
            <a:r>
              <a:rPr lang="ru-RU" sz="3700" b="1" dirty="0" err="1"/>
              <a:t>депутатів</a:t>
            </a:r>
            <a:r>
              <a:rPr lang="ru-RU" sz="3700" b="1" dirty="0"/>
              <a:t> до </a:t>
            </a:r>
            <a:r>
              <a:rPr lang="ru-RU" sz="3700" b="1" dirty="0" err="1"/>
              <a:t>Верховної</a:t>
            </a:r>
            <a:r>
              <a:rPr lang="ru-RU" sz="3700" b="1" dirty="0"/>
              <a:t> Ради </a:t>
            </a:r>
            <a:r>
              <a:rPr lang="ru-RU" sz="3700" b="1" dirty="0" err="1"/>
              <a:t>України</a:t>
            </a:r>
            <a:r>
              <a:rPr lang="ru-RU" sz="3700" b="1" dirty="0"/>
              <a:t> </a:t>
            </a:r>
            <a:r>
              <a:rPr lang="ru-RU" sz="3700" b="1" dirty="0" err="1"/>
              <a:t>проходять</a:t>
            </a:r>
            <a:r>
              <a:rPr lang="ru-RU" sz="3700" b="1" dirty="0"/>
              <a:t> </a:t>
            </a:r>
            <a:r>
              <a:rPr lang="ru-RU" sz="3700" b="1" dirty="0">
                <a:solidFill>
                  <a:srgbClr val="EC6F27"/>
                </a:solidFill>
              </a:rPr>
              <a:t>62 </a:t>
            </a:r>
            <a:r>
              <a:rPr lang="ru-RU" sz="3700" b="1" dirty="0" err="1">
                <a:solidFill>
                  <a:srgbClr val="EC6F27"/>
                </a:solidFill>
              </a:rPr>
              <a:t>жінки</a:t>
            </a:r>
            <a:r>
              <a:rPr lang="ru-RU" sz="3700" b="1" dirty="0">
                <a:solidFill>
                  <a:srgbClr val="EC6F27"/>
                </a:solidFill>
              </a:rPr>
              <a:t> (28%)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B0756E6-517B-4A75-8A2D-9D9A49AC2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04" y="374564"/>
            <a:ext cx="11242105" cy="1325563"/>
          </a:xfrm>
        </p:spPr>
        <p:txBody>
          <a:bodyPr>
            <a:normAutofit fontScale="90000"/>
          </a:bodyPr>
          <a:lstStyle/>
          <a:p>
            <a:r>
              <a:rPr lang="uk-UA" sz="4900" dirty="0">
                <a:solidFill>
                  <a:srgbClr val="EC6F27"/>
                </a:solidFill>
                <a:latin typeface="Arial Black" panose="020B0A04020102020204" pitchFamily="34" charset="0"/>
                <a:ea typeface="+mn-ea"/>
                <a:cs typeface="+mn-cs"/>
              </a:rPr>
              <a:t>Результати виборів: за списками</a:t>
            </a:r>
            <a:br>
              <a:rPr lang="uk-UA" dirty="0"/>
            </a:br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663C8F-5C80-4F41-866C-BD459180A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37" y="3429000"/>
            <a:ext cx="9969552" cy="2828164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44A6DE5-2D84-4807-86AD-B35F4395E0B6}"/>
              </a:ext>
            </a:extLst>
          </p:cNvPr>
          <p:cNvSpPr txBox="1">
            <a:spLocks/>
          </p:cNvSpPr>
          <p:nvPr/>
        </p:nvSpPr>
        <p:spPr>
          <a:xfrm>
            <a:off x="9850031" y="3762432"/>
            <a:ext cx="2070832" cy="601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>
                <a:solidFill>
                  <a:srgbClr val="EC6F27"/>
                </a:solidFill>
                <a:latin typeface="Arial Black" panose="020B0A04020102020204" pitchFamily="34" charset="0"/>
                <a:ea typeface="+mn-ea"/>
                <a:cs typeface="+mn-cs"/>
              </a:rPr>
              <a:t>5 (21%)</a:t>
            </a:r>
          </a:p>
        </p:txBody>
      </p:sp>
    </p:spTree>
    <p:extLst>
      <p:ext uri="{BB962C8B-B14F-4D97-AF65-F5344CB8AC3E}">
        <p14:creationId xmlns:p14="http://schemas.microsoft.com/office/powerpoint/2010/main" val="165703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CAA14B4-4987-43B1-B4C1-24D33EBFC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751"/>
            <a:ext cx="10515600" cy="4925212"/>
          </a:xfrm>
        </p:spPr>
        <p:txBody>
          <a:bodyPr>
            <a:normAutofit lnSpcReduction="10000"/>
          </a:bodyPr>
          <a:lstStyle/>
          <a:p>
            <a:r>
              <a:rPr lang="ru-RU" sz="3700" b="1" dirty="0" err="1">
                <a:solidFill>
                  <a:srgbClr val="EC6F27"/>
                </a:solidFill>
              </a:rPr>
              <a:t>Від</a:t>
            </a:r>
            <a:r>
              <a:rPr lang="ru-RU" sz="3700" b="1" dirty="0">
                <a:solidFill>
                  <a:srgbClr val="EC6F27"/>
                </a:solidFill>
              </a:rPr>
              <a:t> </a:t>
            </a:r>
            <a:r>
              <a:rPr lang="ru-RU" sz="3700" b="1" dirty="0" err="1">
                <a:solidFill>
                  <a:srgbClr val="EC6F27"/>
                </a:solidFill>
              </a:rPr>
              <a:t>одномандатних</a:t>
            </a:r>
            <a:r>
              <a:rPr lang="ru-RU" sz="3700" b="1" dirty="0">
                <a:solidFill>
                  <a:srgbClr val="EC6F27"/>
                </a:solidFill>
              </a:rPr>
              <a:t> </a:t>
            </a:r>
            <a:r>
              <a:rPr lang="ru-RU" sz="3700" b="1" dirty="0" err="1">
                <a:solidFill>
                  <a:srgbClr val="EC6F27"/>
                </a:solidFill>
              </a:rPr>
              <a:t>виборчих</a:t>
            </a:r>
            <a:r>
              <a:rPr lang="ru-RU" sz="3700" b="1" dirty="0">
                <a:solidFill>
                  <a:srgbClr val="EC6F27"/>
                </a:solidFill>
              </a:rPr>
              <a:t> </a:t>
            </a:r>
            <a:r>
              <a:rPr lang="ru-RU" sz="3700" b="1" dirty="0" err="1">
                <a:solidFill>
                  <a:srgbClr val="EC6F27"/>
                </a:solidFill>
              </a:rPr>
              <a:t>округів</a:t>
            </a:r>
            <a:r>
              <a:rPr lang="ru-RU" sz="3700" b="1" dirty="0">
                <a:solidFill>
                  <a:srgbClr val="EC6F27"/>
                </a:solidFill>
              </a:rPr>
              <a:t> </a:t>
            </a:r>
            <a:r>
              <a:rPr lang="ru-RU" sz="3700" b="1" dirty="0" err="1"/>
              <a:t>із</a:t>
            </a:r>
            <a:r>
              <a:rPr lang="ru-RU" sz="3700" b="1" dirty="0"/>
              <a:t> 198 </a:t>
            </a:r>
            <a:r>
              <a:rPr lang="ru-RU" sz="3700" b="1" dirty="0" err="1"/>
              <a:t>депутатів</a:t>
            </a:r>
            <a:r>
              <a:rPr lang="ru-RU" sz="3700" b="1" dirty="0"/>
              <a:t> до </a:t>
            </a:r>
            <a:r>
              <a:rPr lang="ru-RU" sz="3700" b="1" dirty="0" err="1"/>
              <a:t>Верховної</a:t>
            </a:r>
            <a:r>
              <a:rPr lang="ru-RU" sz="3700" b="1" dirty="0"/>
              <a:t> Ради </a:t>
            </a:r>
            <a:r>
              <a:rPr lang="ru-RU" sz="3700" b="1" dirty="0" err="1"/>
              <a:t>України</a:t>
            </a:r>
            <a:r>
              <a:rPr lang="ru-RU" sz="3700" b="1" dirty="0"/>
              <a:t> </a:t>
            </a:r>
            <a:r>
              <a:rPr lang="ru-RU" sz="3700" b="1" dirty="0" err="1"/>
              <a:t>проходять</a:t>
            </a:r>
            <a:r>
              <a:rPr lang="ru-RU" sz="3700" b="1" dirty="0"/>
              <a:t> </a:t>
            </a:r>
            <a:r>
              <a:rPr lang="ru-RU" sz="3700" b="1" dirty="0">
                <a:solidFill>
                  <a:srgbClr val="EC6F27"/>
                </a:solidFill>
              </a:rPr>
              <a:t>27 </a:t>
            </a:r>
            <a:r>
              <a:rPr lang="ru-RU" sz="3700" b="1" dirty="0" err="1">
                <a:solidFill>
                  <a:srgbClr val="EC6F27"/>
                </a:solidFill>
              </a:rPr>
              <a:t>жінок</a:t>
            </a:r>
            <a:r>
              <a:rPr lang="ru-RU" sz="3700" b="1" dirty="0">
                <a:solidFill>
                  <a:srgbClr val="EC6F27"/>
                </a:solidFill>
              </a:rPr>
              <a:t> (14%)</a:t>
            </a:r>
          </a:p>
          <a:p>
            <a:r>
              <a:rPr lang="uk-UA" sz="3700" b="1" dirty="0"/>
              <a:t>В одномандатних округах перемогли 15</a:t>
            </a:r>
            <a:r>
              <a:rPr lang="en-US" sz="3700" b="1" dirty="0"/>
              <a:t>3</a:t>
            </a:r>
            <a:r>
              <a:rPr lang="uk-UA" sz="3700" b="1" dirty="0"/>
              <a:t> кандидатів </a:t>
            </a:r>
            <a:r>
              <a:rPr lang="uk-UA" sz="3700" b="1" dirty="0">
                <a:solidFill>
                  <a:srgbClr val="EC6F27"/>
                </a:solidFill>
              </a:rPr>
              <a:t>від політичних партій</a:t>
            </a:r>
            <a:r>
              <a:rPr lang="uk-UA" sz="3700" b="1" dirty="0"/>
              <a:t>, у тому числі </a:t>
            </a:r>
            <a:r>
              <a:rPr lang="uk-UA" sz="3700" b="1" dirty="0">
                <a:solidFill>
                  <a:srgbClr val="EC6F27"/>
                </a:solidFill>
              </a:rPr>
              <a:t>25 жінок (1</a:t>
            </a:r>
            <a:r>
              <a:rPr lang="en-US" sz="3700" b="1" dirty="0">
                <a:solidFill>
                  <a:srgbClr val="EC6F27"/>
                </a:solidFill>
              </a:rPr>
              <a:t>6</a:t>
            </a:r>
            <a:r>
              <a:rPr lang="uk-UA" sz="3700" b="1" dirty="0">
                <a:solidFill>
                  <a:srgbClr val="EC6F27"/>
                </a:solidFill>
              </a:rPr>
              <a:t>%)</a:t>
            </a:r>
            <a:r>
              <a:rPr lang="uk-UA" sz="3700" b="1" dirty="0"/>
              <a:t> та 45 самовисуванців, у тому числі 2 жінки (4%)</a:t>
            </a:r>
          </a:p>
          <a:p>
            <a:r>
              <a:rPr lang="uk-UA" sz="3700" b="1" dirty="0"/>
              <a:t>Стать кандидаток не стала бар’єром  для виборців, які підтримали партію на виборах в одномандатних округах</a:t>
            </a:r>
            <a:endParaRPr lang="ru-RU" sz="3700" b="1" dirty="0"/>
          </a:p>
          <a:p>
            <a:endParaRPr lang="uk-UA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B0756E6-517B-4A75-8A2D-9D9A49AC2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05" y="37456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uk-UA" sz="4900" dirty="0">
                <a:solidFill>
                  <a:srgbClr val="EC6F27"/>
                </a:solidFill>
                <a:latin typeface="Arial Black" panose="020B0A04020102020204" pitchFamily="34" charset="0"/>
                <a:ea typeface="+mn-ea"/>
                <a:cs typeface="+mn-cs"/>
              </a:rPr>
              <a:t>Результати виборів: від округів</a:t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070582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0A83D-04FE-4044-A5B5-EA586CD2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05" y="37456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uk-UA" sz="4900" dirty="0">
                <a:solidFill>
                  <a:srgbClr val="EC6F27"/>
                </a:solidFill>
                <a:latin typeface="Arial Black" panose="020B0A04020102020204" pitchFamily="34" charset="0"/>
                <a:ea typeface="+mn-ea"/>
                <a:cs typeface="+mn-cs"/>
              </a:rPr>
              <a:t>Результати виборів</a:t>
            </a:r>
            <a:br>
              <a:rPr lang="uk-UA" dirty="0"/>
            </a:br>
            <a:endParaRPr lang="uk-UA" dirty="0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D891514E-5653-4BCA-AE9A-5C16F14BF68A}"/>
              </a:ext>
            </a:extLst>
          </p:cNvPr>
          <p:cNvSpPr/>
          <p:nvPr/>
        </p:nvSpPr>
        <p:spPr>
          <a:xfrm>
            <a:off x="456460" y="1266623"/>
            <a:ext cx="10515600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700" b="1" dirty="0" err="1"/>
              <a:t>Формальне</a:t>
            </a:r>
            <a:r>
              <a:rPr lang="ru-RU" sz="3700" b="1" dirty="0"/>
              <a:t> </a:t>
            </a:r>
            <a:r>
              <a:rPr lang="ru-RU" sz="3700" b="1" dirty="0" err="1"/>
              <a:t>дотримання</a:t>
            </a:r>
            <a:r>
              <a:rPr lang="ru-RU" sz="3700" b="1" dirty="0"/>
              <a:t> </a:t>
            </a:r>
            <a:r>
              <a:rPr lang="ru-RU" sz="3700" b="1" dirty="0" err="1"/>
              <a:t>гендерної</a:t>
            </a:r>
            <a:r>
              <a:rPr lang="ru-RU" sz="3700" b="1" dirty="0"/>
              <a:t> </a:t>
            </a:r>
            <a:r>
              <a:rPr lang="ru-RU" sz="3700" b="1" dirty="0" err="1"/>
              <a:t>квоти</a:t>
            </a:r>
            <a:r>
              <a:rPr lang="ru-RU" sz="3700" b="1" dirty="0"/>
              <a:t> у </a:t>
            </a:r>
            <a:r>
              <a:rPr lang="ru-RU" sz="3700" b="1" dirty="0" err="1"/>
              <a:t>виборчих</a:t>
            </a:r>
            <a:r>
              <a:rPr lang="ru-RU" sz="3700" b="1" dirty="0"/>
              <a:t> списках (</a:t>
            </a:r>
            <a:r>
              <a:rPr lang="ru-RU" sz="3700" b="1" dirty="0" err="1"/>
              <a:t>розміщення</a:t>
            </a:r>
            <a:r>
              <a:rPr lang="ru-RU" sz="3700" b="1" dirty="0"/>
              <a:t> </a:t>
            </a:r>
            <a:r>
              <a:rPr lang="ru-RU" sz="3700" b="1" dirty="0" err="1"/>
              <a:t>жінок</a:t>
            </a:r>
            <a:r>
              <a:rPr lang="ru-RU" sz="3700" b="1" dirty="0"/>
              <a:t> в </a:t>
            </a:r>
            <a:r>
              <a:rPr lang="ru-RU" sz="3700" b="1" dirty="0" err="1"/>
              <a:t>другій</a:t>
            </a:r>
            <a:r>
              <a:rPr lang="ru-RU" sz="3700" b="1" dirty="0"/>
              <a:t> </a:t>
            </a:r>
            <a:r>
              <a:rPr lang="ru-RU" sz="3700" b="1" dirty="0" err="1"/>
              <a:t>половині</a:t>
            </a:r>
            <a:r>
              <a:rPr lang="ru-RU" sz="3700" b="1" dirty="0"/>
              <a:t> </a:t>
            </a:r>
            <a:r>
              <a:rPr lang="ru-RU" sz="3700" b="1" dirty="0" err="1"/>
              <a:t>списків</a:t>
            </a:r>
            <a:r>
              <a:rPr lang="ru-RU" sz="3700" b="1" dirty="0"/>
              <a:t>) не </a:t>
            </a:r>
            <a:r>
              <a:rPr lang="ru-RU" sz="3700" b="1" dirty="0" err="1"/>
              <a:t>змогло</a:t>
            </a:r>
            <a:r>
              <a:rPr lang="ru-RU" sz="3700" b="1" dirty="0"/>
              <a:t> </a:t>
            </a:r>
            <a:r>
              <a:rPr lang="ru-RU" sz="3700" b="1" dirty="0" err="1"/>
              <a:t>забезпечити</a:t>
            </a:r>
            <a:r>
              <a:rPr lang="ru-RU" sz="3700" b="1" dirty="0"/>
              <a:t> 30% </a:t>
            </a:r>
            <a:r>
              <a:rPr lang="ru-RU" sz="3700" b="1" dirty="0" err="1"/>
              <a:t>жінок</a:t>
            </a:r>
            <a:r>
              <a:rPr lang="ru-RU" sz="3700" b="1" dirty="0"/>
              <a:t> </a:t>
            </a:r>
            <a:r>
              <a:rPr lang="ru-RU" sz="3700" b="1" dirty="0" err="1"/>
              <a:t>серед</a:t>
            </a:r>
            <a:r>
              <a:rPr lang="ru-RU" sz="3700" b="1" dirty="0"/>
              <a:t> </a:t>
            </a:r>
            <a:r>
              <a:rPr lang="ru-RU" sz="3700" b="1" dirty="0" err="1"/>
              <a:t>обраних</a:t>
            </a:r>
            <a:r>
              <a:rPr lang="ru-RU" sz="3700" b="1" dirty="0"/>
              <a:t> </a:t>
            </a:r>
            <a:r>
              <a:rPr lang="ru-RU" sz="3700" b="1" dirty="0" err="1"/>
              <a:t>депутатів</a:t>
            </a:r>
            <a:endParaRPr lang="ru-RU" sz="3700" b="1" dirty="0"/>
          </a:p>
          <a:p>
            <a:endParaRPr lang="ru-RU" sz="37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700" b="1" dirty="0" err="1"/>
              <a:t>Партії</a:t>
            </a:r>
            <a:r>
              <a:rPr lang="ru-RU" sz="3700" b="1" dirty="0"/>
              <a:t>, </a:t>
            </a:r>
            <a:r>
              <a:rPr lang="ru-RU" sz="3700" b="1" dirty="0" err="1"/>
              <a:t>які</a:t>
            </a:r>
            <a:r>
              <a:rPr lang="ru-RU" sz="3700" b="1" dirty="0"/>
              <a:t> </a:t>
            </a:r>
            <a:r>
              <a:rPr lang="ru-RU" sz="3700" b="1" dirty="0" err="1"/>
              <a:t>забезпечили</a:t>
            </a:r>
            <a:r>
              <a:rPr lang="ru-RU" sz="3700" b="1" dirty="0"/>
              <a:t> </a:t>
            </a:r>
            <a:r>
              <a:rPr lang="ru-RU" sz="3700" b="1" dirty="0" err="1"/>
              <a:t>більш</a:t>
            </a:r>
            <a:r>
              <a:rPr lang="ru-RU" sz="3700" b="1" dirty="0"/>
              <a:t> </a:t>
            </a:r>
            <a:r>
              <a:rPr lang="ru-RU" sz="3700" b="1" dirty="0" err="1"/>
              <a:t>рівномірний</a:t>
            </a:r>
            <a:r>
              <a:rPr lang="ru-RU" sz="3700" b="1" dirty="0"/>
              <a:t> </a:t>
            </a:r>
            <a:r>
              <a:rPr lang="ru-RU" sz="3700" b="1" dirty="0" err="1"/>
              <a:t>розподіл</a:t>
            </a:r>
            <a:r>
              <a:rPr lang="ru-RU" sz="3700" b="1" dirty="0"/>
              <a:t> </a:t>
            </a:r>
            <a:r>
              <a:rPr lang="ru-RU" sz="3700" b="1" dirty="0" err="1"/>
              <a:t>місць</a:t>
            </a:r>
            <a:r>
              <a:rPr lang="ru-RU" sz="3700" b="1" dirty="0"/>
              <a:t> в </a:t>
            </a:r>
            <a:r>
              <a:rPr lang="ru-RU" sz="3700" b="1" dirty="0" err="1"/>
              <a:t>першій</a:t>
            </a:r>
            <a:r>
              <a:rPr lang="ru-RU" sz="3700" b="1" dirty="0"/>
              <a:t> </a:t>
            </a:r>
            <a:r>
              <a:rPr lang="ru-RU" sz="3700" b="1" dirty="0" err="1"/>
              <a:t>половині</a:t>
            </a:r>
            <a:r>
              <a:rPr lang="ru-RU" sz="3700" b="1" dirty="0"/>
              <a:t> </a:t>
            </a:r>
            <a:r>
              <a:rPr lang="ru-RU" sz="3700" b="1" dirty="0" err="1"/>
              <a:t>виборчих</a:t>
            </a:r>
            <a:r>
              <a:rPr lang="ru-RU" sz="3700" b="1" dirty="0"/>
              <a:t> </a:t>
            </a:r>
            <a:r>
              <a:rPr lang="ru-RU" sz="3700" b="1" dirty="0" err="1"/>
              <a:t>списків</a:t>
            </a:r>
            <a:r>
              <a:rPr lang="ru-RU" sz="3700" b="1" dirty="0"/>
              <a:t>, </a:t>
            </a:r>
            <a:r>
              <a:rPr lang="ru-RU" sz="3700" b="1" dirty="0" err="1"/>
              <a:t>наблизились</a:t>
            </a:r>
            <a:r>
              <a:rPr lang="ru-RU" sz="3700" b="1" dirty="0"/>
              <a:t> до гендерного балансу </a:t>
            </a:r>
            <a:r>
              <a:rPr lang="ru-RU" sz="3700" b="1" dirty="0" err="1"/>
              <a:t>серед</a:t>
            </a:r>
            <a:r>
              <a:rPr lang="ru-RU" sz="3700" b="1" dirty="0"/>
              <a:t> </a:t>
            </a:r>
            <a:r>
              <a:rPr lang="ru-RU" sz="3700" b="1" dirty="0" err="1"/>
              <a:t>обраних</a:t>
            </a:r>
            <a:r>
              <a:rPr lang="ru-RU" sz="3700" b="1" dirty="0"/>
              <a:t> </a:t>
            </a:r>
            <a:r>
              <a:rPr lang="ru-RU" sz="3700" b="1" dirty="0" err="1"/>
              <a:t>депутатів</a:t>
            </a:r>
            <a:endParaRPr lang="uk-UA" sz="3700" b="1" dirty="0"/>
          </a:p>
        </p:txBody>
      </p:sp>
    </p:spTree>
    <p:extLst>
      <p:ext uri="{BB962C8B-B14F-4D97-AF65-F5344CB8AC3E}">
        <p14:creationId xmlns:p14="http://schemas.microsoft.com/office/powerpoint/2010/main" val="1551893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6139C9B-1B6D-4622-BEEE-D82DB40E1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50" y="522134"/>
            <a:ext cx="10904621" cy="978193"/>
          </a:xfrm>
        </p:spPr>
        <p:txBody>
          <a:bodyPr/>
          <a:lstStyle/>
          <a:p>
            <a:r>
              <a:rPr lang="uk-UA" dirty="0">
                <a:solidFill>
                  <a:srgbClr val="003769"/>
                </a:solidFill>
                <a:latin typeface="Arial Black" panose="020B0A04020102020204" pitchFamily="34" charset="0"/>
                <a:ea typeface="+mn-ea"/>
                <a:cs typeface="+mn-cs"/>
              </a:rPr>
              <a:t>Методологія</a:t>
            </a:r>
          </a:p>
        </p:txBody>
      </p:sp>
      <p:sp>
        <p:nvSpPr>
          <p:cNvPr id="5" name="Місце для вмісту 2">
            <a:extLst>
              <a:ext uri="{FF2B5EF4-FFF2-40B4-BE49-F238E27FC236}">
                <a16:creationId xmlns:a16="http://schemas.microsoft.com/office/drawing/2014/main" id="{61BCABB8-7246-4E27-967E-7C191D0C2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301" y="1589104"/>
            <a:ext cx="10984520" cy="503693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4300" b="1" dirty="0"/>
              <a:t>10 </a:t>
            </a:r>
            <a:r>
              <a:rPr lang="ru-RU" sz="4300" b="1" dirty="0" err="1"/>
              <a:t>політичних</a:t>
            </a:r>
            <a:r>
              <a:rPr lang="ru-RU" sz="4300" b="1" dirty="0"/>
              <a:t> </a:t>
            </a:r>
            <a:r>
              <a:rPr lang="ru-RU" sz="4300" b="1" dirty="0" err="1"/>
              <a:t>партій</a:t>
            </a:r>
            <a:r>
              <a:rPr lang="ru-RU" sz="4300" b="1" dirty="0"/>
              <a:t> </a:t>
            </a:r>
            <a:r>
              <a:rPr lang="ru-RU" sz="4300" b="1" dirty="0" err="1"/>
              <a:t>відібрані</a:t>
            </a:r>
            <a:r>
              <a:rPr lang="ru-RU" sz="4300" b="1" dirty="0"/>
              <a:t> для </a:t>
            </a:r>
            <a:r>
              <a:rPr lang="ru-RU" sz="4300" b="1" dirty="0" err="1"/>
              <a:t>аналізу</a:t>
            </a:r>
            <a:r>
              <a:rPr lang="ru-RU" sz="4300" b="1" dirty="0"/>
              <a:t>: Слуга народу, </a:t>
            </a:r>
            <a:r>
              <a:rPr lang="ru-RU" sz="4300" b="1" dirty="0" err="1"/>
              <a:t>Опозиційна</a:t>
            </a:r>
            <a:r>
              <a:rPr lang="ru-RU" sz="4300" b="1" dirty="0"/>
              <a:t> платформа – «За </a:t>
            </a:r>
            <a:r>
              <a:rPr lang="ru-RU" sz="4300" b="1" dirty="0" err="1"/>
              <a:t>життя</a:t>
            </a:r>
            <a:r>
              <a:rPr lang="ru-RU" sz="4300" b="1" dirty="0"/>
              <a:t>», </a:t>
            </a:r>
            <a:r>
              <a:rPr lang="ru-RU" sz="4300" b="1" dirty="0" err="1"/>
              <a:t>Батьківщина</a:t>
            </a:r>
            <a:r>
              <a:rPr lang="ru-RU" sz="4300" b="1" dirty="0"/>
              <a:t>, </a:t>
            </a:r>
            <a:r>
              <a:rPr lang="ru-RU" sz="4300" b="1" dirty="0" err="1"/>
              <a:t>Європейська</a:t>
            </a:r>
            <a:r>
              <a:rPr lang="ru-RU" sz="4300" b="1" dirty="0"/>
              <a:t> </a:t>
            </a:r>
            <a:r>
              <a:rPr lang="ru-RU" sz="4300" b="1" dirty="0" err="1"/>
              <a:t>солідарність</a:t>
            </a:r>
            <a:r>
              <a:rPr lang="ru-RU" sz="4300" b="1" dirty="0"/>
              <a:t>, Голос, Сила і честь, </a:t>
            </a:r>
            <a:r>
              <a:rPr lang="ru-RU" sz="4300" b="1" dirty="0" err="1"/>
              <a:t>Громадянська</a:t>
            </a:r>
            <a:r>
              <a:rPr lang="ru-RU" sz="4300" b="1" dirty="0"/>
              <a:t> </a:t>
            </a:r>
            <a:r>
              <a:rPr lang="ru-RU" sz="4300" b="1" dirty="0" err="1"/>
              <a:t>позиція</a:t>
            </a:r>
            <a:r>
              <a:rPr lang="uk-UA" sz="4300" b="1" dirty="0"/>
              <a:t>, </a:t>
            </a:r>
            <a:r>
              <a:rPr lang="ru-RU" sz="4300" b="1" dirty="0"/>
              <a:t>Радикальна </a:t>
            </a:r>
            <a:r>
              <a:rPr lang="ru-RU" sz="4300" b="1" dirty="0" err="1"/>
              <a:t>партія</a:t>
            </a:r>
            <a:r>
              <a:rPr lang="ru-RU" sz="4300" b="1" dirty="0"/>
              <a:t> Олега Ляшка, </a:t>
            </a:r>
            <a:r>
              <a:rPr lang="ru-RU" sz="4300" b="1" dirty="0" err="1"/>
              <a:t>Опозиц</a:t>
            </a:r>
            <a:r>
              <a:rPr lang="en-GB" sz="4300" b="1" dirty="0" err="1"/>
              <a:t>i</a:t>
            </a:r>
            <a:r>
              <a:rPr lang="ru-RU" sz="4300" b="1" dirty="0" err="1"/>
              <a:t>йний</a:t>
            </a:r>
            <a:r>
              <a:rPr lang="ru-RU" sz="4300" b="1" dirty="0"/>
              <a:t> блок, </a:t>
            </a:r>
            <a:r>
              <a:rPr lang="ru-RU" sz="4300" b="1" dirty="0" err="1"/>
              <a:t>Самопоміч</a:t>
            </a:r>
            <a:endParaRPr lang="ru-RU" sz="4300" b="1" dirty="0"/>
          </a:p>
          <a:p>
            <a:pPr marL="0" indent="0">
              <a:buNone/>
            </a:pPr>
            <a:r>
              <a:rPr lang="ru-RU" sz="4300" b="1" dirty="0" err="1"/>
              <a:t>Аналізуються</a:t>
            </a:r>
            <a:r>
              <a:rPr lang="ru-RU" sz="4300" b="1" dirty="0"/>
              <a:t>:</a:t>
            </a:r>
          </a:p>
          <a:p>
            <a:r>
              <a:rPr lang="ru-RU" sz="4300" b="1" dirty="0" err="1"/>
              <a:t>Статути</a:t>
            </a:r>
            <a:r>
              <a:rPr lang="ru-RU" sz="4300" b="1" dirty="0"/>
              <a:t> </a:t>
            </a:r>
            <a:r>
              <a:rPr lang="ru-RU" sz="4300" b="1" dirty="0" err="1"/>
              <a:t>політичних</a:t>
            </a:r>
            <a:r>
              <a:rPr lang="ru-RU" sz="4300" b="1" dirty="0"/>
              <a:t> </a:t>
            </a:r>
            <a:r>
              <a:rPr lang="ru-RU" sz="4300" b="1" dirty="0" err="1"/>
              <a:t>партій</a:t>
            </a:r>
            <a:endParaRPr lang="ru-RU" sz="4300" b="1" dirty="0"/>
          </a:p>
          <a:p>
            <a:r>
              <a:rPr lang="ru-RU" sz="4300" b="1" dirty="0" err="1"/>
              <a:t>Виборчі</a:t>
            </a:r>
            <a:r>
              <a:rPr lang="ru-RU" sz="4300" b="1" dirty="0"/>
              <a:t> </a:t>
            </a:r>
            <a:r>
              <a:rPr lang="ru-RU" sz="4300" b="1" dirty="0" err="1"/>
              <a:t>програми</a:t>
            </a:r>
            <a:r>
              <a:rPr lang="ru-RU" sz="4300" b="1" dirty="0"/>
              <a:t> </a:t>
            </a:r>
            <a:r>
              <a:rPr lang="ru-RU" sz="4300" b="1" dirty="0" err="1"/>
              <a:t>політичних</a:t>
            </a:r>
            <a:r>
              <a:rPr lang="ru-RU" sz="4300" b="1" dirty="0"/>
              <a:t> </a:t>
            </a:r>
            <a:r>
              <a:rPr lang="ru-RU" sz="4300" b="1" dirty="0" err="1"/>
              <a:t>партій</a:t>
            </a:r>
            <a:endParaRPr lang="ru-RU" sz="4300" b="1" dirty="0"/>
          </a:p>
          <a:p>
            <a:r>
              <a:rPr lang="ru-RU" sz="4300" b="1" dirty="0" err="1"/>
              <a:t>Досвід</a:t>
            </a:r>
            <a:r>
              <a:rPr lang="ru-RU" sz="4300" b="1" dirty="0"/>
              <a:t> </a:t>
            </a:r>
            <a:r>
              <a:rPr lang="ru-RU" sz="4300" b="1" dirty="0" err="1"/>
              <a:t>жінок</a:t>
            </a:r>
            <a:r>
              <a:rPr lang="ru-RU" sz="4300" b="1" dirty="0"/>
              <a:t> </a:t>
            </a:r>
            <a:r>
              <a:rPr lang="ru-RU" sz="4300" b="1" dirty="0" err="1"/>
              <a:t>щодо</a:t>
            </a:r>
            <a:r>
              <a:rPr lang="ru-RU" sz="4300" b="1" dirty="0"/>
              <a:t> </a:t>
            </a:r>
            <a:r>
              <a:rPr lang="ru-RU" sz="4300" b="1" dirty="0" err="1"/>
              <a:t>участі</a:t>
            </a:r>
            <a:r>
              <a:rPr lang="ru-RU" sz="4300" b="1" dirty="0"/>
              <a:t> у </a:t>
            </a:r>
            <a:r>
              <a:rPr lang="ru-RU" sz="4300" b="1" dirty="0" err="1"/>
              <a:t>виборчій</a:t>
            </a:r>
            <a:r>
              <a:rPr lang="ru-RU" sz="4300" b="1" dirty="0"/>
              <a:t> </a:t>
            </a:r>
            <a:r>
              <a:rPr lang="ru-RU" sz="4300" b="1" dirty="0" err="1"/>
              <a:t>кампанії</a:t>
            </a:r>
            <a:r>
              <a:rPr lang="ru-RU" sz="4300" b="1" dirty="0"/>
              <a:t> – </a:t>
            </a:r>
            <a:r>
              <a:rPr lang="ru-RU" sz="4300" b="1" dirty="0" err="1"/>
              <a:t>глибинні</a:t>
            </a:r>
            <a:r>
              <a:rPr lang="ru-RU" sz="4300" b="1" dirty="0"/>
              <a:t> </a:t>
            </a:r>
            <a:r>
              <a:rPr lang="ru-RU" sz="4300" b="1" dirty="0" err="1"/>
              <a:t>інтерв</a:t>
            </a:r>
            <a:r>
              <a:rPr lang="en-US" sz="4300" b="1" dirty="0"/>
              <a:t>’</a:t>
            </a:r>
            <a:r>
              <a:rPr lang="ru-RU" sz="4300" b="1" dirty="0"/>
              <a:t>ю</a:t>
            </a:r>
          </a:p>
          <a:p>
            <a:endParaRPr lang="ru-RU" sz="4000" b="1" dirty="0"/>
          </a:p>
          <a:p>
            <a:pPr marL="0" indent="0">
              <a:buNone/>
            </a:pPr>
            <a:endParaRPr lang="ru-RU" sz="4000" b="1" dirty="0"/>
          </a:p>
          <a:p>
            <a:endParaRPr lang="ru-RU" sz="4000" b="1" dirty="0"/>
          </a:p>
          <a:p>
            <a:pPr marL="0" indent="0">
              <a:buNone/>
            </a:pPr>
            <a:endParaRPr lang="ru-RU" sz="4000" b="1" dirty="0"/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233731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1F065526-0AC3-46AC-80D1-F4DF790C1266}"/>
              </a:ext>
            </a:extLst>
          </p:cNvPr>
          <p:cNvSpPr/>
          <p:nvPr/>
        </p:nvSpPr>
        <p:spPr>
          <a:xfrm>
            <a:off x="479394" y="-633650"/>
            <a:ext cx="11461072" cy="675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Arial" panose="020B0604020202020204" pitchFamily="34" charset="0"/>
              </a:rPr>
              <a:t>Рекомендації: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Arial" panose="020B0604020202020204" pitchFamily="34" charset="0"/>
              </a:rPr>
              <a:t> 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uk-UA" sz="4400" dirty="0">
                <a:solidFill>
                  <a:srgbClr val="EC6F27"/>
                </a:solidFill>
                <a:latin typeface="Arial Black" panose="020B0A04020102020204" pitchFamily="34" charset="0"/>
              </a:rPr>
              <a:t>Український жіночий фонд закликає політичні партії надавати жінкам та чоловікам рівні можливості бути обраними: </a:t>
            </a:r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Arial" panose="020B0604020202020204" pitchFamily="34" charset="0"/>
              </a:rPr>
              <a:t> 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3700" b="1" dirty="0"/>
              <a:t>при формуванні виборчих списків дотримуватись законодавчої норми про представництво не менше 30% осіб однієї статі від загальної кількості кандидатів та прагнути більш збалансованого представництва жінок і чоловіків до рівня 50/50</a:t>
            </a:r>
          </a:p>
        </p:txBody>
      </p:sp>
    </p:spTree>
    <p:extLst>
      <p:ext uri="{BB962C8B-B14F-4D97-AF65-F5344CB8AC3E}">
        <p14:creationId xmlns:p14="http://schemas.microsoft.com/office/powerpoint/2010/main" val="35959645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1F065526-0AC3-46AC-80D1-F4DF790C1266}"/>
              </a:ext>
            </a:extLst>
          </p:cNvPr>
          <p:cNvSpPr/>
          <p:nvPr/>
        </p:nvSpPr>
        <p:spPr>
          <a:xfrm>
            <a:off x="365464" y="535900"/>
            <a:ext cx="1146107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3700" b="1" dirty="0"/>
              <a:t>забезпечувати рівномірний розподіл місць нагорі та внизу списків для кандидаток і кандидатів</a:t>
            </a:r>
          </a:p>
          <a:p>
            <a:pPr lvl="0" algn="just">
              <a:spcAft>
                <a:spcPts val="0"/>
              </a:spcAft>
            </a:pPr>
            <a:endParaRPr lang="uk-UA" sz="3700" b="1" dirty="0"/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3700" b="1" dirty="0"/>
              <a:t>підтримувати жінок кандидаток в мажоритарних округах на рівні з чоловіками</a:t>
            </a:r>
          </a:p>
          <a:p>
            <a:pPr lvl="0" algn="just">
              <a:spcAft>
                <a:spcPts val="0"/>
              </a:spcAft>
            </a:pPr>
            <a:endParaRPr lang="uk-UA" sz="3700" b="1" dirty="0"/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3700" b="1" dirty="0"/>
              <a:t>передбачити використання частини державного фінансування на програмну діяльність із просування політики гендерної рівності всередині партій, залучення, навчання та просування жінок-лідерок</a:t>
            </a:r>
          </a:p>
        </p:txBody>
      </p:sp>
    </p:spTree>
    <p:extLst>
      <p:ext uri="{BB962C8B-B14F-4D97-AF65-F5344CB8AC3E}">
        <p14:creationId xmlns:p14="http://schemas.microsoft.com/office/powerpoint/2010/main" val="29234640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1F065526-0AC3-46AC-80D1-F4DF790C1266}"/>
              </a:ext>
            </a:extLst>
          </p:cNvPr>
          <p:cNvSpPr/>
          <p:nvPr/>
        </p:nvSpPr>
        <p:spPr>
          <a:xfrm>
            <a:off x="443883" y="555958"/>
            <a:ext cx="11461072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3700" b="1" dirty="0"/>
              <a:t>На місцевих виборах дотримуватись 30% квоти та прагнути більш збалансованого представництва жінок і чоловіків до рівня 50/50. Забезпечувати рівномірний розподіл місць нагорі та внизу списків</a:t>
            </a:r>
          </a:p>
          <a:p>
            <a:pPr lvl="0" algn="just">
              <a:spcAft>
                <a:spcPts val="0"/>
              </a:spcAft>
            </a:pPr>
            <a:r>
              <a:rPr lang="uk-UA" sz="3700" b="1" dirty="0"/>
              <a:t> </a:t>
            </a:r>
          </a:p>
          <a:p>
            <a:pPr marL="571500" lvl="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700" b="1" dirty="0" err="1"/>
              <a:t>Задіяти</a:t>
            </a:r>
            <a:r>
              <a:rPr lang="ru-RU" sz="3700" b="1" dirty="0"/>
              <a:t> для </a:t>
            </a:r>
            <a:r>
              <a:rPr lang="ru-RU" sz="3700" b="1" dirty="0" err="1"/>
              <a:t>подальшого</a:t>
            </a:r>
            <a:r>
              <a:rPr lang="ru-RU" sz="3700" b="1" dirty="0"/>
              <a:t> </a:t>
            </a:r>
            <a:r>
              <a:rPr lang="ru-RU" sz="3700" b="1" dirty="0" err="1"/>
              <a:t>партійного</a:t>
            </a:r>
            <a:r>
              <a:rPr lang="ru-RU" sz="3700" b="1" dirty="0"/>
              <a:t> </a:t>
            </a:r>
            <a:r>
              <a:rPr lang="ru-RU" sz="3700" b="1" dirty="0" err="1"/>
              <a:t>розвитку</a:t>
            </a:r>
            <a:r>
              <a:rPr lang="ru-RU" sz="3700" b="1" dirty="0"/>
              <a:t> </a:t>
            </a:r>
            <a:r>
              <a:rPr lang="ru-RU" sz="3700" b="1" dirty="0" err="1"/>
              <a:t>потенціал</a:t>
            </a:r>
            <a:r>
              <a:rPr lang="ru-RU" sz="3700" b="1" dirty="0"/>
              <a:t> </a:t>
            </a:r>
            <a:r>
              <a:rPr lang="ru-RU" sz="3700" b="1" dirty="0" err="1"/>
              <a:t>жінок</a:t>
            </a:r>
            <a:r>
              <a:rPr lang="ru-RU" sz="3700" b="1" dirty="0"/>
              <a:t> </a:t>
            </a:r>
            <a:r>
              <a:rPr lang="ru-RU" sz="3700" b="1" dirty="0" err="1"/>
              <a:t>які</a:t>
            </a:r>
            <a:r>
              <a:rPr lang="ru-RU" sz="3700" b="1" dirty="0"/>
              <a:t> брали участь у </a:t>
            </a:r>
            <a:r>
              <a:rPr lang="ru-RU" sz="3700" b="1" dirty="0" err="1"/>
              <a:t>виборах</a:t>
            </a:r>
            <a:r>
              <a:rPr lang="ru-RU" sz="3700" b="1" dirty="0"/>
              <a:t> як кандидатки та </a:t>
            </a:r>
            <a:r>
              <a:rPr lang="ru-RU" sz="3700" b="1" dirty="0" err="1"/>
              <a:t>які</a:t>
            </a:r>
            <a:r>
              <a:rPr lang="ru-RU" sz="3700" b="1" dirty="0"/>
              <a:t> представляли </a:t>
            </a:r>
            <a:r>
              <a:rPr lang="ru-RU" sz="3700" b="1" dirty="0" err="1"/>
              <a:t>інтереси</a:t>
            </a:r>
            <a:r>
              <a:rPr lang="ru-RU" sz="3700" b="1" dirty="0"/>
              <a:t> </a:t>
            </a:r>
            <a:r>
              <a:rPr lang="ru-RU" sz="3700" b="1" dirty="0" err="1"/>
              <a:t>партій</a:t>
            </a:r>
            <a:r>
              <a:rPr lang="ru-RU" sz="3700" b="1" dirty="0"/>
              <a:t> </a:t>
            </a:r>
            <a:r>
              <a:rPr lang="ru-RU" sz="3700" b="1" dirty="0" err="1"/>
              <a:t>під</a:t>
            </a:r>
            <a:r>
              <a:rPr lang="ru-RU" sz="3700" b="1" dirty="0"/>
              <a:t> час </a:t>
            </a:r>
            <a:r>
              <a:rPr lang="ru-RU" sz="3700" b="1" dirty="0" err="1"/>
              <a:t>виборів</a:t>
            </a:r>
            <a:endParaRPr lang="ru-RU" sz="3700" b="1" dirty="0"/>
          </a:p>
        </p:txBody>
      </p:sp>
    </p:spTree>
    <p:extLst>
      <p:ext uri="{BB962C8B-B14F-4D97-AF65-F5344CB8AC3E}">
        <p14:creationId xmlns:p14="http://schemas.microsoft.com/office/powerpoint/2010/main" val="40926559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5C66E46-4380-47CF-BCB9-8F91D2BF8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069" y="4018410"/>
            <a:ext cx="10133861" cy="244453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i="1" dirty="0" err="1"/>
              <a:t>Гендерний</a:t>
            </a:r>
            <a:r>
              <a:rPr lang="ru-RU" i="1" dirty="0"/>
              <a:t> </a:t>
            </a:r>
            <a:r>
              <a:rPr lang="ru-RU" i="1" dirty="0" err="1"/>
              <a:t>моніторинг</a:t>
            </a:r>
            <a:r>
              <a:rPr lang="ru-RU" i="1" dirty="0"/>
              <a:t> </a:t>
            </a:r>
            <a:r>
              <a:rPr lang="ru-RU" i="1" dirty="0" err="1"/>
              <a:t>позачергових</a:t>
            </a:r>
            <a:r>
              <a:rPr lang="ru-RU" i="1" dirty="0"/>
              <a:t> </a:t>
            </a:r>
            <a:r>
              <a:rPr lang="ru-RU" i="1" dirty="0" err="1"/>
              <a:t>виборів</a:t>
            </a:r>
            <a:r>
              <a:rPr lang="ru-RU" i="1" dirty="0"/>
              <a:t> </a:t>
            </a:r>
            <a:r>
              <a:rPr lang="ru-RU" i="1" dirty="0" err="1"/>
              <a:t>народних</a:t>
            </a:r>
            <a:r>
              <a:rPr lang="ru-RU" i="1" dirty="0"/>
              <a:t> </a:t>
            </a:r>
            <a:r>
              <a:rPr lang="ru-RU" i="1" dirty="0" err="1"/>
              <a:t>депутатів</a:t>
            </a:r>
            <a:r>
              <a:rPr lang="ru-RU" i="1" dirty="0"/>
              <a:t> </a:t>
            </a:r>
            <a:r>
              <a:rPr lang="ru-RU" i="1" dirty="0" err="1"/>
              <a:t>України</a:t>
            </a:r>
            <a:r>
              <a:rPr lang="ru-RU" i="1" dirty="0"/>
              <a:t> 2019 року </a:t>
            </a:r>
            <a:r>
              <a:rPr lang="uk-UA" i="1" dirty="0"/>
              <a:t>проводиться Українським жіночим фондом у партнерстві з Національним демократичним інститутом міжнародних відносин (НДІ). Український жіночий фонд відповідальний за зміст цього матеріалу. Інформація, представлена у матеріалі, не обов’язково відображає погляди НДІ.</a:t>
            </a:r>
            <a:endParaRPr lang="uk-UA" dirty="0"/>
          </a:p>
          <a:p>
            <a:endParaRPr lang="uk-UA" dirty="0"/>
          </a:p>
        </p:txBody>
      </p:sp>
      <p:pic>
        <p:nvPicPr>
          <p:cNvPr id="4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7249B13-3C54-4182-8F66-029559CA7C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499" y="1137764"/>
            <a:ext cx="3629268" cy="224107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649E1D-687E-4DF5-8146-333B2F445D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354" y="1127464"/>
            <a:ext cx="3115472" cy="234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1246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6139C9B-1B6D-4622-BEEE-D82DB40E1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79" y="610909"/>
            <a:ext cx="10904621" cy="978193"/>
          </a:xfrm>
        </p:spPr>
        <p:txBody>
          <a:bodyPr/>
          <a:lstStyle/>
          <a:p>
            <a:r>
              <a:rPr lang="uk-UA" dirty="0">
                <a:solidFill>
                  <a:srgbClr val="003769"/>
                </a:solidFill>
                <a:latin typeface="Arial Black" panose="020B0A04020102020204" pitchFamily="34" charset="0"/>
                <a:ea typeface="+mn-ea"/>
                <a:cs typeface="+mn-cs"/>
              </a:rPr>
              <a:t>Методологія</a:t>
            </a:r>
          </a:p>
        </p:txBody>
      </p:sp>
      <p:sp>
        <p:nvSpPr>
          <p:cNvPr id="5" name="Місце для вмісту 2">
            <a:extLst>
              <a:ext uri="{FF2B5EF4-FFF2-40B4-BE49-F238E27FC236}">
                <a16:creationId xmlns:a16="http://schemas.microsoft.com/office/drawing/2014/main" id="{61BCABB8-7246-4E27-967E-7C191D0C2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179" y="1680670"/>
            <a:ext cx="10984520" cy="50369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b="1" dirty="0" err="1"/>
              <a:t>Гендерний</a:t>
            </a:r>
            <a:r>
              <a:rPr lang="ru-RU" sz="4000" b="1" dirty="0"/>
              <a:t> баланс:</a:t>
            </a:r>
          </a:p>
          <a:p>
            <a:r>
              <a:rPr lang="ru-RU" sz="4000" b="1" dirty="0"/>
              <a:t>у </a:t>
            </a:r>
            <a:r>
              <a:rPr lang="ru-RU" sz="4000" b="1" dirty="0" err="1"/>
              <a:t>виборчих</a:t>
            </a:r>
            <a:r>
              <a:rPr lang="ru-RU" sz="4000" b="1" dirty="0"/>
              <a:t> списках </a:t>
            </a:r>
            <a:r>
              <a:rPr lang="ru-RU" sz="4000" b="1" dirty="0" err="1"/>
              <a:t>партій</a:t>
            </a:r>
            <a:r>
              <a:rPr lang="ru-RU" sz="4000" b="1" dirty="0"/>
              <a:t>, </a:t>
            </a:r>
            <a:r>
              <a:rPr lang="ru-RU" sz="4000" b="1" dirty="0" err="1"/>
              <a:t>дотримання</a:t>
            </a:r>
            <a:r>
              <a:rPr lang="ru-RU" sz="4000" b="1" dirty="0"/>
              <a:t> </a:t>
            </a:r>
            <a:r>
              <a:rPr lang="ru-RU" sz="4000" b="1" dirty="0" err="1"/>
              <a:t>квоти</a:t>
            </a:r>
            <a:endParaRPr lang="ru-RU" sz="4000" b="1" dirty="0"/>
          </a:p>
          <a:p>
            <a:r>
              <a:rPr lang="ru-RU" sz="4000" b="1" dirty="0" err="1"/>
              <a:t>серед</a:t>
            </a:r>
            <a:r>
              <a:rPr lang="ru-RU" sz="4000" b="1" dirty="0"/>
              <a:t> </a:t>
            </a:r>
            <a:r>
              <a:rPr lang="ru-RU" sz="4000" b="1" dirty="0" err="1"/>
              <a:t>кандидатів</a:t>
            </a:r>
            <a:r>
              <a:rPr lang="ru-RU" sz="4000" b="1" dirty="0"/>
              <a:t> у </a:t>
            </a:r>
            <a:r>
              <a:rPr lang="ru-RU" sz="4000" b="1" dirty="0" err="1"/>
              <a:t>одномандатних</a:t>
            </a:r>
            <a:r>
              <a:rPr lang="ru-RU" sz="4000" b="1" dirty="0"/>
              <a:t> округах</a:t>
            </a:r>
          </a:p>
          <a:p>
            <a:r>
              <a:rPr lang="ru-RU" sz="4000" b="1" dirty="0" err="1"/>
              <a:t>серед</a:t>
            </a:r>
            <a:r>
              <a:rPr lang="ru-RU" sz="4000" b="1" dirty="0"/>
              <a:t> </a:t>
            </a:r>
            <a:r>
              <a:rPr lang="ru-RU" sz="4000" b="1" dirty="0" err="1"/>
              <a:t>офіційних</a:t>
            </a:r>
            <a:r>
              <a:rPr lang="ru-RU" sz="4000" b="1" dirty="0"/>
              <a:t> </a:t>
            </a:r>
            <a:r>
              <a:rPr lang="ru-RU" sz="4000" b="1" dirty="0" err="1"/>
              <a:t>спостерігачів</a:t>
            </a:r>
            <a:r>
              <a:rPr lang="ru-RU" sz="4000" b="1" dirty="0"/>
              <a:t> та в ОВК</a:t>
            </a:r>
          </a:p>
          <a:p>
            <a:r>
              <a:rPr lang="ru-RU" sz="4000" b="1" dirty="0" err="1"/>
              <a:t>серед</a:t>
            </a:r>
            <a:r>
              <a:rPr lang="ru-RU" sz="4000" b="1" dirty="0"/>
              <a:t> </a:t>
            </a:r>
            <a:r>
              <a:rPr lang="ru-RU" sz="4000" b="1" dirty="0" err="1"/>
              <a:t>обраних</a:t>
            </a:r>
            <a:r>
              <a:rPr lang="ru-RU" sz="4000" b="1" dirty="0"/>
              <a:t> </a:t>
            </a:r>
            <a:r>
              <a:rPr lang="ru-RU" sz="4000" b="1" dirty="0" err="1"/>
              <a:t>депутатів</a:t>
            </a:r>
            <a:endParaRPr lang="ru-RU" sz="4000" b="1" dirty="0"/>
          </a:p>
          <a:p>
            <a:r>
              <a:rPr lang="ru-RU" sz="4000" b="1" dirty="0"/>
              <a:t>у </a:t>
            </a:r>
            <a:r>
              <a:rPr lang="ru-RU" sz="4000" b="1" dirty="0" err="1"/>
              <a:t>розрізі</a:t>
            </a:r>
            <a:r>
              <a:rPr lang="ru-RU" sz="4000" b="1" dirty="0"/>
              <a:t> </a:t>
            </a:r>
            <a:r>
              <a:rPr lang="ru-RU" sz="4000" b="1" dirty="0" err="1"/>
              <a:t>виборчих</a:t>
            </a:r>
            <a:r>
              <a:rPr lang="ru-RU" sz="4000" b="1" dirty="0"/>
              <a:t> </a:t>
            </a:r>
            <a:r>
              <a:rPr lang="ru-RU" sz="4000" b="1" dirty="0" err="1"/>
              <a:t>фінансів</a:t>
            </a:r>
            <a:r>
              <a:rPr lang="ru-RU" sz="4000" b="1" dirty="0"/>
              <a:t> </a:t>
            </a:r>
            <a:r>
              <a:rPr lang="ru-RU" sz="4000" b="1" dirty="0" err="1"/>
              <a:t>кандидатів</a:t>
            </a:r>
            <a:r>
              <a:rPr lang="ru-RU" sz="4000" b="1" dirty="0"/>
              <a:t> у </a:t>
            </a:r>
            <a:r>
              <a:rPr lang="ru-RU" sz="4000" b="1" dirty="0" err="1"/>
              <a:t>одномандатних</a:t>
            </a:r>
            <a:r>
              <a:rPr lang="ru-RU" sz="4000" b="1" dirty="0"/>
              <a:t> округах</a:t>
            </a:r>
          </a:p>
          <a:p>
            <a:r>
              <a:rPr lang="ru-RU" sz="4000" b="1" dirty="0"/>
              <a:t>у </a:t>
            </a:r>
            <a:r>
              <a:rPr lang="ru-RU" sz="4000" b="1" dirty="0" err="1"/>
              <a:t>розрізі</a:t>
            </a:r>
            <a:r>
              <a:rPr lang="ru-RU" sz="4000" b="1" dirty="0"/>
              <a:t> </a:t>
            </a:r>
            <a:r>
              <a:rPr lang="ru-RU" sz="4000" b="1" dirty="0" err="1"/>
              <a:t>партійного</a:t>
            </a:r>
            <a:r>
              <a:rPr lang="ru-RU" sz="4000" b="1" dirty="0"/>
              <a:t> </a:t>
            </a:r>
            <a:r>
              <a:rPr lang="ru-RU" sz="4000" b="1" dirty="0" err="1"/>
              <a:t>лідерства</a:t>
            </a:r>
            <a:endParaRPr lang="ru-RU" sz="4000" b="1" dirty="0"/>
          </a:p>
          <a:p>
            <a:endParaRPr lang="ru-RU" sz="4000" b="1" dirty="0"/>
          </a:p>
          <a:p>
            <a:pPr marL="0" indent="0">
              <a:buNone/>
            </a:pPr>
            <a:endParaRPr lang="ru-RU" sz="4000" b="1" dirty="0"/>
          </a:p>
          <a:p>
            <a:endParaRPr lang="ru-RU" sz="4000" b="1" dirty="0"/>
          </a:p>
          <a:p>
            <a:pPr marL="0" indent="0">
              <a:buNone/>
            </a:pPr>
            <a:endParaRPr lang="ru-RU" sz="4000" b="1" dirty="0"/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91393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99667-2EC6-4F6D-948C-5F6ABC5E5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04621" cy="1325563"/>
          </a:xfrm>
        </p:spPr>
        <p:txBody>
          <a:bodyPr/>
          <a:lstStyle/>
          <a:p>
            <a:r>
              <a:rPr lang="uk-UA" dirty="0">
                <a:solidFill>
                  <a:srgbClr val="EC6F27"/>
                </a:solidFill>
                <a:latin typeface="Arial Black" panose="020B0A04020102020204" pitchFamily="34" charset="0"/>
                <a:ea typeface="+mn-ea"/>
                <a:cs typeface="+mn-cs"/>
              </a:rPr>
              <a:t>Представництво жінок</a:t>
            </a:r>
            <a:br>
              <a:rPr lang="en-US" dirty="0">
                <a:solidFill>
                  <a:srgbClr val="EC6F27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uk-UA" dirty="0">
                <a:solidFill>
                  <a:srgbClr val="EC6F27"/>
                </a:solidFill>
                <a:latin typeface="Arial Black" panose="020B0A04020102020204" pitchFamily="34" charset="0"/>
                <a:ea typeface="+mn-ea"/>
                <a:cs typeface="+mn-cs"/>
              </a:rPr>
              <a:t>у виборчих списках партій </a:t>
            </a:r>
          </a:p>
        </p:txBody>
      </p:sp>
      <p:sp>
        <p:nvSpPr>
          <p:cNvPr id="4" name="Місце для вмісту 2">
            <a:extLst>
              <a:ext uri="{FF2B5EF4-FFF2-40B4-BE49-F238E27FC236}">
                <a16:creationId xmlns:a16="http://schemas.microsoft.com/office/drawing/2014/main" id="{A774A6B8-8C2B-417B-8C99-C2F4E18F8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07798"/>
          </a:xfrm>
        </p:spPr>
        <p:txBody>
          <a:bodyPr>
            <a:normAutofit/>
          </a:bodyPr>
          <a:lstStyle/>
          <a:p>
            <a:r>
              <a:rPr lang="uk-UA" sz="4000" b="1" dirty="0"/>
              <a:t>274</a:t>
            </a:r>
            <a:r>
              <a:rPr lang="en-US" sz="4000" b="1" dirty="0"/>
              <a:t>6</a:t>
            </a:r>
            <a:r>
              <a:rPr lang="uk-UA" sz="4000" b="1" dirty="0"/>
              <a:t> кандидатів від 22 політичних партій, з них 835 жінок (30%) та 191</a:t>
            </a:r>
            <a:r>
              <a:rPr lang="en-US" sz="4000" b="1" dirty="0"/>
              <a:t>1</a:t>
            </a:r>
            <a:r>
              <a:rPr lang="uk-UA" sz="4000" b="1" dirty="0"/>
              <a:t> чоловіків (70%)</a:t>
            </a:r>
            <a:endParaRPr lang="en-US" sz="4000" b="1" dirty="0"/>
          </a:p>
          <a:p>
            <a:r>
              <a:rPr lang="ru-RU" sz="4000" b="1" dirty="0"/>
              <a:t>6 з 10 </a:t>
            </a:r>
            <a:r>
              <a:rPr lang="ru-RU" sz="4000" b="1" dirty="0" err="1"/>
              <a:t>політичних</a:t>
            </a:r>
            <a:r>
              <a:rPr lang="ru-RU" sz="4000" b="1" dirty="0"/>
              <a:t> </a:t>
            </a:r>
            <a:r>
              <a:rPr lang="ru-RU" sz="4000" b="1" dirty="0" err="1"/>
              <a:t>партій</a:t>
            </a:r>
            <a:r>
              <a:rPr lang="ru-RU" sz="4000" b="1" dirty="0"/>
              <a:t> </a:t>
            </a:r>
            <a:r>
              <a:rPr lang="ru-RU" sz="4000" b="1" dirty="0" err="1"/>
              <a:t>дотримались</a:t>
            </a:r>
            <a:r>
              <a:rPr lang="ru-RU" sz="4000" b="1" dirty="0"/>
              <a:t> 30% </a:t>
            </a:r>
            <a:r>
              <a:rPr lang="ru-RU" sz="4000" b="1" dirty="0" err="1"/>
              <a:t>квоти</a:t>
            </a:r>
            <a:r>
              <a:rPr lang="ru-RU" sz="4000" b="1" dirty="0"/>
              <a:t> у </a:t>
            </a:r>
            <a:r>
              <a:rPr lang="ru-RU" sz="4000" b="1" dirty="0" err="1"/>
              <a:t>виборчих</a:t>
            </a:r>
            <a:r>
              <a:rPr lang="ru-RU" sz="4000" b="1" dirty="0"/>
              <a:t> списках</a:t>
            </a:r>
          </a:p>
          <a:p>
            <a:r>
              <a:rPr lang="ru-RU" sz="4000" b="1" dirty="0" err="1"/>
              <a:t>середній</a:t>
            </a:r>
            <a:r>
              <a:rPr lang="ru-RU" sz="4000" b="1" dirty="0"/>
              <a:t> </a:t>
            </a:r>
            <a:r>
              <a:rPr lang="ru-RU" sz="4000" b="1" dirty="0" err="1"/>
              <a:t>рівень</a:t>
            </a:r>
            <a:r>
              <a:rPr lang="ru-RU" sz="4000" b="1" dirty="0"/>
              <a:t> </a:t>
            </a:r>
            <a:r>
              <a:rPr lang="ru-RU" sz="4000" b="1" dirty="0" err="1"/>
              <a:t>представництва</a:t>
            </a:r>
            <a:r>
              <a:rPr lang="ru-RU" sz="4000" b="1" dirty="0"/>
              <a:t> </a:t>
            </a:r>
            <a:r>
              <a:rPr lang="ru-RU" sz="4000" b="1" dirty="0" err="1"/>
              <a:t>жінок</a:t>
            </a:r>
            <a:r>
              <a:rPr lang="ru-RU" sz="4000" b="1" dirty="0"/>
              <a:t> у </a:t>
            </a:r>
            <a:r>
              <a:rPr lang="ru-RU" sz="4000" b="1" dirty="0" err="1"/>
              <a:t>виборчих</a:t>
            </a:r>
            <a:r>
              <a:rPr lang="ru-RU" sz="4000" b="1" dirty="0"/>
              <a:t> списках </a:t>
            </a:r>
            <a:r>
              <a:rPr lang="ru-RU" sz="4000" b="1" dirty="0" err="1"/>
              <a:t>кандидатів</a:t>
            </a:r>
            <a:r>
              <a:rPr lang="ru-RU" sz="4000" b="1" dirty="0"/>
              <a:t> десяти </a:t>
            </a:r>
            <a:r>
              <a:rPr lang="ru-RU" sz="4000" b="1" dirty="0" err="1"/>
              <a:t>партій</a:t>
            </a:r>
            <a:r>
              <a:rPr lang="ru-RU" sz="4000" b="1" dirty="0"/>
              <a:t> - 32%</a:t>
            </a:r>
          </a:p>
          <a:p>
            <a:pPr marL="0" indent="0">
              <a:buNone/>
            </a:pP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12180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25EAB5-471B-44F0-84AC-94E3650ED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87" y="0"/>
            <a:ext cx="11174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31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99667-2EC6-4F6D-948C-5F6ABC5E5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04621" cy="1325563"/>
          </a:xfrm>
        </p:spPr>
        <p:txBody>
          <a:bodyPr/>
          <a:lstStyle/>
          <a:p>
            <a:r>
              <a:rPr lang="uk-UA" dirty="0">
                <a:solidFill>
                  <a:srgbClr val="EC6F27"/>
                </a:solidFill>
                <a:latin typeface="Arial Black" panose="020B0A04020102020204" pitchFamily="34" charset="0"/>
                <a:ea typeface="+mn-ea"/>
                <a:cs typeface="+mn-cs"/>
              </a:rPr>
              <a:t>Представництво жінок</a:t>
            </a:r>
            <a:br>
              <a:rPr lang="en-US" dirty="0">
                <a:solidFill>
                  <a:srgbClr val="EC6F27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uk-UA" dirty="0">
                <a:solidFill>
                  <a:srgbClr val="EC6F27"/>
                </a:solidFill>
                <a:latin typeface="Arial Black" panose="020B0A04020102020204" pitchFamily="34" charset="0"/>
                <a:ea typeface="+mn-ea"/>
                <a:cs typeface="+mn-cs"/>
              </a:rPr>
              <a:t>у виборчих списках партій </a:t>
            </a:r>
          </a:p>
        </p:txBody>
      </p:sp>
      <p:sp>
        <p:nvSpPr>
          <p:cNvPr id="4" name="Місце для вмісту 2">
            <a:extLst>
              <a:ext uri="{FF2B5EF4-FFF2-40B4-BE49-F238E27FC236}">
                <a16:creationId xmlns:a16="http://schemas.microsoft.com/office/drawing/2014/main" id="{A774A6B8-8C2B-417B-8C99-C2F4E18F8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ru-RU" sz="4000" b="1" dirty="0" err="1"/>
              <a:t>жінки</a:t>
            </a:r>
            <a:r>
              <a:rPr lang="ru-RU" sz="4000" b="1" dirty="0"/>
              <a:t> </a:t>
            </a:r>
            <a:r>
              <a:rPr lang="ru-RU" sz="4000" b="1" dirty="0" err="1"/>
              <a:t>переважно</a:t>
            </a:r>
            <a:r>
              <a:rPr lang="ru-RU" sz="4000" b="1" dirty="0"/>
              <a:t> </a:t>
            </a:r>
            <a:r>
              <a:rPr lang="ru-RU" sz="4000" b="1" dirty="0" err="1"/>
              <a:t>представлені</a:t>
            </a:r>
            <a:r>
              <a:rPr lang="ru-RU" sz="4000" b="1" dirty="0"/>
              <a:t> в </a:t>
            </a:r>
            <a:r>
              <a:rPr lang="ru-RU" sz="4000" b="1" dirty="0" err="1"/>
              <a:t>другій</a:t>
            </a:r>
            <a:r>
              <a:rPr lang="ru-RU" sz="4000" b="1" dirty="0"/>
              <a:t> </a:t>
            </a:r>
            <a:r>
              <a:rPr lang="ru-RU" sz="4000" b="1" dirty="0" err="1"/>
              <a:t>половині</a:t>
            </a:r>
            <a:r>
              <a:rPr lang="ru-RU" sz="4000" b="1" dirty="0"/>
              <a:t> </a:t>
            </a:r>
            <a:r>
              <a:rPr lang="ru-RU" sz="4000" b="1" dirty="0" err="1"/>
              <a:t>виборчих</a:t>
            </a:r>
            <a:r>
              <a:rPr lang="ru-RU" sz="4000" b="1" dirty="0"/>
              <a:t> </a:t>
            </a:r>
            <a:r>
              <a:rPr lang="ru-RU" sz="4000" b="1" dirty="0" err="1"/>
              <a:t>списків</a:t>
            </a:r>
            <a:r>
              <a:rPr lang="ru-RU" sz="4000" b="1" dirty="0"/>
              <a:t>, де вони </a:t>
            </a:r>
            <a:r>
              <a:rPr lang="ru-RU" sz="4000" b="1" dirty="0" err="1"/>
              <a:t>мають</a:t>
            </a:r>
            <a:r>
              <a:rPr lang="ru-RU" sz="4000" b="1" dirty="0"/>
              <a:t> </a:t>
            </a:r>
            <a:r>
              <a:rPr lang="ru-RU" sz="4000" b="1" dirty="0" err="1"/>
              <a:t>менші</a:t>
            </a:r>
            <a:r>
              <a:rPr lang="ru-RU" sz="4000" b="1" dirty="0"/>
              <a:t> </a:t>
            </a:r>
            <a:r>
              <a:rPr lang="ru-RU" sz="4000" b="1" dirty="0" err="1"/>
              <a:t>шанси</a:t>
            </a:r>
            <a:r>
              <a:rPr lang="ru-RU" sz="4000" b="1" dirty="0"/>
              <a:t> на </a:t>
            </a:r>
            <a:r>
              <a:rPr lang="ru-RU" sz="4000" b="1" dirty="0" err="1"/>
              <a:t>обрання</a:t>
            </a:r>
            <a:endParaRPr lang="ru-RU" sz="4000" b="1" dirty="0"/>
          </a:p>
          <a:p>
            <a:endParaRPr lang="ru-RU" sz="4000" b="1" dirty="0"/>
          </a:p>
          <a:p>
            <a:r>
              <a:rPr lang="ru-RU" sz="4000" b="1" dirty="0" err="1"/>
              <a:t>середній</a:t>
            </a:r>
            <a:r>
              <a:rPr lang="ru-RU" sz="4000" b="1" dirty="0"/>
              <a:t> </a:t>
            </a:r>
            <a:r>
              <a:rPr lang="ru-RU" sz="4000" b="1" dirty="0" err="1"/>
              <a:t>рівень</a:t>
            </a:r>
            <a:r>
              <a:rPr lang="ru-RU" sz="4000" b="1" dirty="0"/>
              <a:t> </a:t>
            </a:r>
            <a:r>
              <a:rPr lang="ru-RU" sz="4000" b="1" dirty="0" err="1"/>
              <a:t>представництва</a:t>
            </a:r>
            <a:r>
              <a:rPr lang="ru-RU" sz="4000" b="1" dirty="0"/>
              <a:t> </a:t>
            </a:r>
            <a:r>
              <a:rPr lang="ru-RU" sz="4000" b="1" dirty="0" err="1"/>
              <a:t>жінок</a:t>
            </a:r>
            <a:r>
              <a:rPr lang="ru-RU" sz="4000" b="1" dirty="0"/>
              <a:t> в </a:t>
            </a:r>
            <a:r>
              <a:rPr lang="ru-RU" sz="4000" b="1" dirty="0" err="1"/>
              <a:t>першій</a:t>
            </a:r>
            <a:r>
              <a:rPr lang="ru-RU" sz="4000" b="1" dirty="0"/>
              <a:t> </a:t>
            </a:r>
            <a:r>
              <a:rPr lang="ru-RU" sz="4000" b="1" dirty="0" err="1"/>
              <a:t>половині</a:t>
            </a:r>
            <a:r>
              <a:rPr lang="ru-RU" sz="4000" b="1" dirty="0"/>
              <a:t> </a:t>
            </a:r>
            <a:r>
              <a:rPr lang="ru-RU" sz="4000" b="1" dirty="0" err="1"/>
              <a:t>виборчих</a:t>
            </a:r>
            <a:r>
              <a:rPr lang="ru-RU" sz="4000" b="1" dirty="0"/>
              <a:t> </a:t>
            </a:r>
            <a:r>
              <a:rPr lang="ru-RU" sz="4000" b="1" dirty="0" err="1"/>
              <a:t>списків</a:t>
            </a:r>
            <a:r>
              <a:rPr lang="ru-RU" sz="4000" b="1" dirty="0"/>
              <a:t> – 23%, </a:t>
            </a:r>
            <a:r>
              <a:rPr lang="ru-RU" sz="4000" b="1" dirty="0" err="1"/>
              <a:t>тоді</a:t>
            </a:r>
            <a:r>
              <a:rPr lang="ru-RU" sz="4000" b="1" dirty="0"/>
              <a:t> як в </a:t>
            </a:r>
            <a:r>
              <a:rPr lang="ru-RU" sz="4000" b="1" dirty="0" err="1"/>
              <a:t>другій</a:t>
            </a:r>
            <a:r>
              <a:rPr lang="ru-RU" sz="4000" b="1" dirty="0"/>
              <a:t> </a:t>
            </a:r>
            <a:r>
              <a:rPr lang="ru-RU" sz="4000" b="1" dirty="0" err="1"/>
              <a:t>половині</a:t>
            </a:r>
            <a:r>
              <a:rPr lang="ru-RU" sz="4000" b="1" dirty="0"/>
              <a:t> – 40%</a:t>
            </a:r>
            <a:endParaRPr lang="en-US" sz="4000" b="1" dirty="0"/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06288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6C65E9-35E9-4C30-842F-B7F36FA66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53" y="0"/>
            <a:ext cx="100852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30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A28FD7-2594-478D-85DF-366E146F0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020" y="2434442"/>
            <a:ext cx="10024717" cy="3538846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90D6EE8-DA8C-434A-9DDA-1FDF0116D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89" y="258247"/>
            <a:ext cx="10904621" cy="1665556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EC6F27"/>
                </a:solidFill>
                <a:latin typeface="Arial Black" panose="020B0A04020102020204" pitchFamily="34" charset="0"/>
                <a:ea typeface="+mn-ea"/>
                <a:cs typeface="+mn-cs"/>
              </a:rPr>
              <a:t>Представництво жінок</a:t>
            </a:r>
            <a:br>
              <a:rPr lang="en-US" dirty="0">
                <a:solidFill>
                  <a:srgbClr val="EC6F27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uk-UA" dirty="0">
                <a:solidFill>
                  <a:srgbClr val="EC6F27"/>
                </a:solidFill>
                <a:latin typeface="Arial Black" panose="020B0A04020102020204" pitchFamily="34" charset="0"/>
                <a:ea typeface="+mn-ea"/>
                <a:cs typeface="+mn-cs"/>
              </a:rPr>
              <a:t>у виборчих списках партії «Батьківщина» 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23C3050F-A53F-4A33-B5DE-8A676132C013}"/>
              </a:ext>
            </a:extLst>
          </p:cNvPr>
          <p:cNvSpPr txBox="1">
            <a:spLocks/>
          </p:cNvSpPr>
          <p:nvPr/>
        </p:nvSpPr>
        <p:spPr>
          <a:xfrm>
            <a:off x="3818907" y="2923568"/>
            <a:ext cx="1619992" cy="757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>
                <a:solidFill>
                  <a:srgbClr val="EC6F27"/>
                </a:solidFill>
                <a:latin typeface="Arial Black" panose="020B0A04020102020204" pitchFamily="34" charset="0"/>
                <a:ea typeface="+mn-ea"/>
                <a:cs typeface="+mn-cs"/>
              </a:rPr>
              <a:t>21%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B4935F6-797F-48F9-A22D-920101DC62C0}"/>
              </a:ext>
            </a:extLst>
          </p:cNvPr>
          <p:cNvSpPr txBox="1">
            <a:spLocks/>
          </p:cNvSpPr>
          <p:nvPr/>
        </p:nvSpPr>
        <p:spPr>
          <a:xfrm>
            <a:off x="9928318" y="2923568"/>
            <a:ext cx="1619992" cy="757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>
                <a:solidFill>
                  <a:srgbClr val="EC6F27"/>
                </a:solidFill>
                <a:latin typeface="Arial Black" panose="020B0A04020102020204" pitchFamily="34" charset="0"/>
                <a:ea typeface="+mn-ea"/>
                <a:cs typeface="+mn-cs"/>
              </a:rPr>
              <a:t>38%</a:t>
            </a:r>
          </a:p>
        </p:txBody>
      </p:sp>
    </p:spTree>
    <p:extLst>
      <p:ext uri="{BB962C8B-B14F-4D97-AF65-F5344CB8AC3E}">
        <p14:creationId xmlns:p14="http://schemas.microsoft.com/office/powerpoint/2010/main" val="30956248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1229</Words>
  <Application>Microsoft Office PowerPoint</Application>
  <PresentationFormat>Широкоэкранный</PresentationFormat>
  <Paragraphs>112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Arial Black</vt:lpstr>
      <vt:lpstr>Calibri</vt:lpstr>
      <vt:lpstr>Calibri Light</vt:lpstr>
      <vt:lpstr>Symbol</vt:lpstr>
      <vt:lpstr>Times New Roman</vt:lpstr>
      <vt:lpstr>Тема Office</vt:lpstr>
      <vt:lpstr>Гендерний моніторинг позачергових виборів народних депутатів України  2019 року</vt:lpstr>
      <vt:lpstr>Методологія</vt:lpstr>
      <vt:lpstr>Методологія</vt:lpstr>
      <vt:lpstr>Методологія</vt:lpstr>
      <vt:lpstr>Представництво жінок у виборчих списках партій </vt:lpstr>
      <vt:lpstr>Презентация PowerPoint</vt:lpstr>
      <vt:lpstr>Представництво жінок у виборчих списках партій </vt:lpstr>
      <vt:lpstr>Презентация PowerPoint</vt:lpstr>
      <vt:lpstr>Представництво жінок у виборчих списках партії «Батьківщина» </vt:lpstr>
      <vt:lpstr>Представництво жінок серед кандидатів від політичних партій у одномандатних виборчих округах </vt:lpstr>
      <vt:lpstr>Презентация PowerPoint</vt:lpstr>
      <vt:lpstr>Презентация PowerPoint</vt:lpstr>
      <vt:lpstr>Презентация PowerPoint</vt:lpstr>
      <vt:lpstr>Представництво жінок серед кандидатів партії «Батьківщина» </vt:lpstr>
      <vt:lpstr>Представництво жінок серед кандидатів від політичних партій у одномандатних виборчих округах </vt:lpstr>
      <vt:lpstr>Презентация PowerPoint</vt:lpstr>
      <vt:lpstr>Представництво жінок серед офіційних спостерігачів</vt:lpstr>
      <vt:lpstr>Презентация PowerPoint</vt:lpstr>
      <vt:lpstr>Презентация PowerPoint</vt:lpstr>
      <vt:lpstr>Презентация PowerPoint</vt:lpstr>
      <vt:lpstr>Презентация PowerPoint</vt:lpstr>
      <vt:lpstr>Гендерний баланс у розрізі виборчих фінансів: округи  </vt:lpstr>
      <vt:lpstr>Гендерний баланс у розрізі виборчих фінансів: округи  </vt:lpstr>
      <vt:lpstr>Виборчі фонди, тис. грн. </vt:lpstr>
      <vt:lpstr>Презентация PowerPoint</vt:lpstr>
      <vt:lpstr>Результати виборів </vt:lpstr>
      <vt:lpstr>Результати виборів: за списками </vt:lpstr>
      <vt:lpstr>Результати виборів: від округів </vt:lpstr>
      <vt:lpstr>Результати виборів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Гендерний моніторинг позачергових виборів народних депутатів України  2019 року</dc:title>
  <dc:creator>Milena Goryachkovska</dc:creator>
  <cp:lastModifiedBy>User</cp:lastModifiedBy>
  <cp:revision>2</cp:revision>
  <dcterms:created xsi:type="dcterms:W3CDTF">2019-10-16T06:18:21Z</dcterms:created>
  <dcterms:modified xsi:type="dcterms:W3CDTF">2019-10-17T06:41:32Z</dcterms:modified>
</cp:coreProperties>
</file>